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74" r:id="rId5"/>
    <p:sldId id="275" r:id="rId6"/>
    <p:sldId id="276" r:id="rId7"/>
    <p:sldId id="273" r:id="rId8"/>
    <p:sldId id="277" r:id="rId9"/>
    <p:sldId id="278" r:id="rId10"/>
    <p:sldId id="279" r:id="rId11"/>
    <p:sldId id="260" r:id="rId12"/>
    <p:sldId id="280" r:id="rId13"/>
    <p:sldId id="270" r:id="rId14"/>
    <p:sldId id="281" r:id="rId15"/>
    <p:sldId id="282" r:id="rId16"/>
    <p:sldId id="261" r:id="rId17"/>
    <p:sldId id="283"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39755-26AC-42AF-BD9F-FF84E248C7E3}" v="250" dt="2021-07-30T21:58:49.5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Eckman" userId="d3b5c9aa-babe-441d-bfeb-2f679f1fb5bd" providerId="ADAL" clId="{BD339755-26AC-42AF-BD9F-FF84E248C7E3}"/>
    <pc:docChg chg="undo custSel addSld delSld modSld sldOrd">
      <pc:chgData name="Trista Eckman" userId="d3b5c9aa-babe-441d-bfeb-2f679f1fb5bd" providerId="ADAL" clId="{BD339755-26AC-42AF-BD9F-FF84E248C7E3}" dt="2021-08-20T18:54:02.859" v="4199" actId="1076"/>
      <pc:docMkLst>
        <pc:docMk/>
      </pc:docMkLst>
      <pc:sldChg chg="modSp mod">
        <pc:chgData name="Trista Eckman" userId="d3b5c9aa-babe-441d-bfeb-2f679f1fb5bd" providerId="ADAL" clId="{BD339755-26AC-42AF-BD9F-FF84E248C7E3}" dt="2021-07-30T21:47:16.690" v="6" actId="27636"/>
        <pc:sldMkLst>
          <pc:docMk/>
          <pc:sldMk cId="3614664607" sldId="257"/>
        </pc:sldMkLst>
        <pc:spChg chg="mod">
          <ac:chgData name="Trista Eckman" userId="d3b5c9aa-babe-441d-bfeb-2f679f1fb5bd" providerId="ADAL" clId="{BD339755-26AC-42AF-BD9F-FF84E248C7E3}" dt="2021-07-30T21:47:16.690" v="6" actId="27636"/>
          <ac:spMkLst>
            <pc:docMk/>
            <pc:sldMk cId="3614664607" sldId="257"/>
            <ac:spMk id="3" creationId="{49ACA0AA-CB3A-42C6-A1FB-16EF74BF9E3B}"/>
          </ac:spMkLst>
        </pc:spChg>
      </pc:sldChg>
      <pc:sldChg chg="modSp">
        <pc:chgData name="Trista Eckman" userId="d3b5c9aa-babe-441d-bfeb-2f679f1fb5bd" providerId="ADAL" clId="{BD339755-26AC-42AF-BD9F-FF84E248C7E3}" dt="2021-07-30T21:58:49.508" v="916" actId="20577"/>
        <pc:sldMkLst>
          <pc:docMk/>
          <pc:sldMk cId="911239259" sldId="258"/>
        </pc:sldMkLst>
        <pc:graphicFrameChg chg="mod">
          <ac:chgData name="Trista Eckman" userId="d3b5c9aa-babe-441d-bfeb-2f679f1fb5bd" providerId="ADAL" clId="{BD339755-26AC-42AF-BD9F-FF84E248C7E3}" dt="2021-07-30T21:58:49.508" v="916" actId="20577"/>
          <ac:graphicFrameMkLst>
            <pc:docMk/>
            <pc:sldMk cId="911239259" sldId="258"/>
            <ac:graphicFrameMk id="8" creationId="{7C5E9C0F-8203-4036-ABE0-DC2B027154FC}"/>
          </ac:graphicFrameMkLst>
        </pc:graphicFrameChg>
      </pc:sldChg>
      <pc:sldChg chg="modSp mod">
        <pc:chgData name="Trista Eckman" userId="d3b5c9aa-babe-441d-bfeb-2f679f1fb5bd" providerId="ADAL" clId="{BD339755-26AC-42AF-BD9F-FF84E248C7E3}" dt="2021-07-30T21:48:50.348" v="227" actId="27636"/>
        <pc:sldMkLst>
          <pc:docMk/>
          <pc:sldMk cId="2098580723" sldId="259"/>
        </pc:sldMkLst>
        <pc:spChg chg="mod">
          <ac:chgData name="Trista Eckman" userId="d3b5c9aa-babe-441d-bfeb-2f679f1fb5bd" providerId="ADAL" clId="{BD339755-26AC-42AF-BD9F-FF84E248C7E3}" dt="2021-07-30T21:48:44.779" v="225" actId="20577"/>
          <ac:spMkLst>
            <pc:docMk/>
            <pc:sldMk cId="2098580723" sldId="259"/>
            <ac:spMk id="2" creationId="{0457E3AC-2281-4EE4-8A8A-F17BE46F152A}"/>
          </ac:spMkLst>
        </pc:spChg>
        <pc:spChg chg="mod">
          <ac:chgData name="Trista Eckman" userId="d3b5c9aa-babe-441d-bfeb-2f679f1fb5bd" providerId="ADAL" clId="{BD339755-26AC-42AF-BD9F-FF84E248C7E3}" dt="2021-07-30T21:48:50.348" v="227" actId="27636"/>
          <ac:spMkLst>
            <pc:docMk/>
            <pc:sldMk cId="2098580723" sldId="259"/>
            <ac:spMk id="3" creationId="{25D4F79B-DF6E-4805-A427-3594676BE3BE}"/>
          </ac:spMkLst>
        </pc:spChg>
      </pc:sldChg>
      <pc:sldChg chg="modSp mod">
        <pc:chgData name="Trista Eckman" userId="d3b5c9aa-babe-441d-bfeb-2f679f1fb5bd" providerId="ADAL" clId="{BD339755-26AC-42AF-BD9F-FF84E248C7E3}" dt="2021-08-10T18:44:14.011" v="2415" actId="20577"/>
        <pc:sldMkLst>
          <pc:docMk/>
          <pc:sldMk cId="1179516296" sldId="260"/>
        </pc:sldMkLst>
        <pc:spChg chg="mod">
          <ac:chgData name="Trista Eckman" userId="d3b5c9aa-babe-441d-bfeb-2f679f1fb5bd" providerId="ADAL" clId="{BD339755-26AC-42AF-BD9F-FF84E248C7E3}" dt="2021-07-30T21:49:19.307" v="251" actId="20577"/>
          <ac:spMkLst>
            <pc:docMk/>
            <pc:sldMk cId="1179516296" sldId="260"/>
            <ac:spMk id="2" creationId="{0457E3AC-2281-4EE4-8A8A-F17BE46F152A}"/>
          </ac:spMkLst>
        </pc:spChg>
        <pc:spChg chg="mod">
          <ac:chgData name="Trista Eckman" userId="d3b5c9aa-babe-441d-bfeb-2f679f1fb5bd" providerId="ADAL" clId="{BD339755-26AC-42AF-BD9F-FF84E248C7E3}" dt="2021-08-10T18:44:14.011" v="2415" actId="20577"/>
          <ac:spMkLst>
            <pc:docMk/>
            <pc:sldMk cId="1179516296" sldId="260"/>
            <ac:spMk id="3" creationId="{25D4F79B-DF6E-4805-A427-3594676BE3BE}"/>
          </ac:spMkLst>
        </pc:spChg>
      </pc:sldChg>
      <pc:sldChg chg="modSp mod">
        <pc:chgData name="Trista Eckman" userId="d3b5c9aa-babe-441d-bfeb-2f679f1fb5bd" providerId="ADAL" clId="{BD339755-26AC-42AF-BD9F-FF84E248C7E3}" dt="2021-07-30T21:50:06.418" v="303" actId="20577"/>
        <pc:sldMkLst>
          <pc:docMk/>
          <pc:sldMk cId="3241658125" sldId="261"/>
        </pc:sldMkLst>
        <pc:spChg chg="mod">
          <ac:chgData name="Trista Eckman" userId="d3b5c9aa-babe-441d-bfeb-2f679f1fb5bd" providerId="ADAL" clId="{BD339755-26AC-42AF-BD9F-FF84E248C7E3}" dt="2021-07-30T21:50:06.418" v="303" actId="20577"/>
          <ac:spMkLst>
            <pc:docMk/>
            <pc:sldMk cId="3241658125" sldId="261"/>
            <ac:spMk id="2" creationId="{0457E3AC-2281-4EE4-8A8A-F17BE46F152A}"/>
          </ac:spMkLst>
        </pc:spChg>
      </pc:sldChg>
      <pc:sldChg chg="modSp mod">
        <pc:chgData name="Trista Eckman" userId="d3b5c9aa-babe-441d-bfeb-2f679f1fb5bd" providerId="ADAL" clId="{BD339755-26AC-42AF-BD9F-FF84E248C7E3}" dt="2021-08-20T18:19:45.594" v="3334" actId="20577"/>
        <pc:sldMkLst>
          <pc:docMk/>
          <pc:sldMk cId="3674624546" sldId="270"/>
        </pc:sldMkLst>
        <pc:spChg chg="mod">
          <ac:chgData name="Trista Eckman" userId="d3b5c9aa-babe-441d-bfeb-2f679f1fb5bd" providerId="ADAL" clId="{BD339755-26AC-42AF-BD9F-FF84E248C7E3}" dt="2021-07-30T21:49:42.459" v="264" actId="20577"/>
          <ac:spMkLst>
            <pc:docMk/>
            <pc:sldMk cId="3674624546" sldId="270"/>
            <ac:spMk id="2" creationId="{406E97D3-68EF-47A1-9966-C0403F3CD0C7}"/>
          </ac:spMkLst>
        </pc:spChg>
        <pc:spChg chg="mod">
          <ac:chgData name="Trista Eckman" userId="d3b5c9aa-babe-441d-bfeb-2f679f1fb5bd" providerId="ADAL" clId="{BD339755-26AC-42AF-BD9F-FF84E248C7E3}" dt="2021-08-20T18:19:45.594" v="3334" actId="20577"/>
          <ac:spMkLst>
            <pc:docMk/>
            <pc:sldMk cId="3674624546" sldId="270"/>
            <ac:spMk id="3" creationId="{3A1AB3CB-0C71-45A0-87C7-EE754667AE5C}"/>
          </ac:spMkLst>
        </pc:spChg>
      </pc:sldChg>
      <pc:sldChg chg="del">
        <pc:chgData name="Trista Eckman" userId="d3b5c9aa-babe-441d-bfeb-2f679f1fb5bd" providerId="ADAL" clId="{BD339755-26AC-42AF-BD9F-FF84E248C7E3}" dt="2021-07-30T21:50:31.737" v="324" actId="2696"/>
        <pc:sldMkLst>
          <pc:docMk/>
          <pc:sldMk cId="2454711132" sldId="271"/>
        </pc:sldMkLst>
      </pc:sldChg>
      <pc:sldChg chg="del">
        <pc:chgData name="Trista Eckman" userId="d3b5c9aa-babe-441d-bfeb-2f679f1fb5bd" providerId="ADAL" clId="{BD339755-26AC-42AF-BD9F-FF84E248C7E3}" dt="2021-07-30T21:50:35.368" v="325" actId="2696"/>
        <pc:sldMkLst>
          <pc:docMk/>
          <pc:sldMk cId="1044819982" sldId="272"/>
        </pc:sldMkLst>
      </pc:sldChg>
      <pc:sldChg chg="modSp mod ord">
        <pc:chgData name="Trista Eckman" userId="d3b5c9aa-babe-441d-bfeb-2f679f1fb5bd" providerId="ADAL" clId="{BD339755-26AC-42AF-BD9F-FF84E248C7E3}" dt="2021-08-10T18:17:23.111" v="1148" actId="20577"/>
        <pc:sldMkLst>
          <pc:docMk/>
          <pc:sldMk cId="3656736007" sldId="273"/>
        </pc:sldMkLst>
        <pc:spChg chg="mod">
          <ac:chgData name="Trista Eckman" userId="d3b5c9aa-babe-441d-bfeb-2f679f1fb5bd" providerId="ADAL" clId="{BD339755-26AC-42AF-BD9F-FF84E248C7E3}" dt="2021-07-30T21:59:03.639" v="929" actId="20577"/>
          <ac:spMkLst>
            <pc:docMk/>
            <pc:sldMk cId="3656736007" sldId="273"/>
            <ac:spMk id="2" creationId="{134D4E9B-593A-4816-8F1E-84145716E14F}"/>
          </ac:spMkLst>
        </pc:spChg>
        <pc:spChg chg="mod">
          <ac:chgData name="Trista Eckman" userId="d3b5c9aa-babe-441d-bfeb-2f679f1fb5bd" providerId="ADAL" clId="{BD339755-26AC-42AF-BD9F-FF84E248C7E3}" dt="2021-08-10T18:17:23.111" v="1148" actId="20577"/>
          <ac:spMkLst>
            <pc:docMk/>
            <pc:sldMk cId="3656736007" sldId="273"/>
            <ac:spMk id="3" creationId="{7FBB787E-F7DF-4042-A2A8-7FA32345F65D}"/>
          </ac:spMkLst>
        </pc:spChg>
      </pc:sldChg>
      <pc:sldChg chg="modSp new mod">
        <pc:chgData name="Trista Eckman" userId="d3b5c9aa-babe-441d-bfeb-2f679f1fb5bd" providerId="ADAL" clId="{BD339755-26AC-42AF-BD9F-FF84E248C7E3}" dt="2021-07-30T21:55:00.123" v="732"/>
        <pc:sldMkLst>
          <pc:docMk/>
          <pc:sldMk cId="3036785992" sldId="274"/>
        </pc:sldMkLst>
        <pc:spChg chg="mod">
          <ac:chgData name="Trista Eckman" userId="d3b5c9aa-babe-441d-bfeb-2f679f1fb5bd" providerId="ADAL" clId="{BD339755-26AC-42AF-BD9F-FF84E248C7E3}" dt="2021-07-30T21:51:22.366" v="347" actId="20577"/>
          <ac:spMkLst>
            <pc:docMk/>
            <pc:sldMk cId="3036785992" sldId="274"/>
            <ac:spMk id="2" creationId="{6BDB02A4-E808-4220-A0E8-D087A76605C1}"/>
          </ac:spMkLst>
        </pc:spChg>
        <pc:spChg chg="mod">
          <ac:chgData name="Trista Eckman" userId="d3b5c9aa-babe-441d-bfeb-2f679f1fb5bd" providerId="ADAL" clId="{BD339755-26AC-42AF-BD9F-FF84E248C7E3}" dt="2021-07-30T21:55:00.123" v="732"/>
          <ac:spMkLst>
            <pc:docMk/>
            <pc:sldMk cId="3036785992" sldId="274"/>
            <ac:spMk id="3" creationId="{D120F00C-95B1-4E9F-A198-834040FBDD18}"/>
          </ac:spMkLst>
        </pc:spChg>
      </pc:sldChg>
      <pc:sldChg chg="del">
        <pc:chgData name="Trista Eckman" userId="d3b5c9aa-babe-441d-bfeb-2f679f1fb5bd" providerId="ADAL" clId="{BD339755-26AC-42AF-BD9F-FF84E248C7E3}" dt="2021-07-30T21:48:57.047" v="228" actId="2696"/>
        <pc:sldMkLst>
          <pc:docMk/>
          <pc:sldMk cId="3917457122" sldId="274"/>
        </pc:sldMkLst>
      </pc:sldChg>
      <pc:sldChg chg="addSp delSp modSp new mod">
        <pc:chgData name="Trista Eckman" userId="d3b5c9aa-babe-441d-bfeb-2f679f1fb5bd" providerId="ADAL" clId="{BD339755-26AC-42AF-BD9F-FF84E248C7E3}" dt="2021-07-30T21:56:50.448" v="864" actId="20577"/>
        <pc:sldMkLst>
          <pc:docMk/>
          <pc:sldMk cId="2751808332" sldId="275"/>
        </pc:sldMkLst>
        <pc:spChg chg="mod">
          <ac:chgData name="Trista Eckman" userId="d3b5c9aa-babe-441d-bfeb-2f679f1fb5bd" providerId="ADAL" clId="{BD339755-26AC-42AF-BD9F-FF84E248C7E3}" dt="2021-07-30T21:55:16.986" v="754" actId="20577"/>
          <ac:spMkLst>
            <pc:docMk/>
            <pc:sldMk cId="2751808332" sldId="275"/>
            <ac:spMk id="2" creationId="{9B043978-827C-43F2-8A93-E3A9CA73CBBF}"/>
          </ac:spMkLst>
        </pc:spChg>
        <pc:spChg chg="del">
          <ac:chgData name="Trista Eckman" userId="d3b5c9aa-babe-441d-bfeb-2f679f1fb5bd" providerId="ADAL" clId="{BD339755-26AC-42AF-BD9F-FF84E248C7E3}" dt="2021-07-30T21:56:35.830" v="811" actId="22"/>
          <ac:spMkLst>
            <pc:docMk/>
            <pc:sldMk cId="2751808332" sldId="275"/>
            <ac:spMk id="3" creationId="{72072FBA-26D2-47F9-8A61-96BB40E26510}"/>
          </ac:spMkLst>
        </pc:spChg>
        <pc:spChg chg="mod">
          <ac:chgData name="Trista Eckman" userId="d3b5c9aa-babe-441d-bfeb-2f679f1fb5bd" providerId="ADAL" clId="{BD339755-26AC-42AF-BD9F-FF84E248C7E3}" dt="2021-07-30T21:56:50.448" v="864" actId="20577"/>
          <ac:spMkLst>
            <pc:docMk/>
            <pc:sldMk cId="2751808332" sldId="275"/>
            <ac:spMk id="4" creationId="{1D7C03CE-9519-4EB9-AD96-71731FC61AA3}"/>
          </ac:spMkLst>
        </pc:spChg>
        <pc:picChg chg="add mod ord">
          <ac:chgData name="Trista Eckman" userId="d3b5c9aa-babe-441d-bfeb-2f679f1fb5bd" providerId="ADAL" clId="{BD339755-26AC-42AF-BD9F-FF84E248C7E3}" dt="2021-07-30T21:56:35.830" v="811" actId="22"/>
          <ac:picMkLst>
            <pc:docMk/>
            <pc:sldMk cId="2751808332" sldId="275"/>
            <ac:picMk id="6" creationId="{A81B8635-389D-47D4-97BB-95427F28EB6E}"/>
          </ac:picMkLst>
        </pc:picChg>
      </pc:sldChg>
      <pc:sldChg chg="del">
        <pc:chgData name="Trista Eckman" userId="d3b5c9aa-babe-441d-bfeb-2f679f1fb5bd" providerId="ADAL" clId="{BD339755-26AC-42AF-BD9F-FF84E248C7E3}" dt="2021-07-30T21:49:29.475" v="253" actId="2696"/>
        <pc:sldMkLst>
          <pc:docMk/>
          <pc:sldMk cId="3026209905" sldId="275"/>
        </pc:sldMkLst>
      </pc:sldChg>
      <pc:sldChg chg="addSp delSp modSp new mod">
        <pc:chgData name="Trista Eckman" userId="d3b5c9aa-babe-441d-bfeb-2f679f1fb5bd" providerId="ADAL" clId="{BD339755-26AC-42AF-BD9F-FF84E248C7E3}" dt="2021-07-30T22:01:38.605" v="1109" actId="20577"/>
        <pc:sldMkLst>
          <pc:docMk/>
          <pc:sldMk cId="3376866061" sldId="276"/>
        </pc:sldMkLst>
        <pc:spChg chg="mod">
          <ac:chgData name="Trista Eckman" userId="d3b5c9aa-babe-441d-bfeb-2f679f1fb5bd" providerId="ADAL" clId="{BD339755-26AC-42AF-BD9F-FF84E248C7E3}" dt="2021-07-30T21:59:40.514" v="953" actId="20577"/>
          <ac:spMkLst>
            <pc:docMk/>
            <pc:sldMk cId="3376866061" sldId="276"/>
            <ac:spMk id="2" creationId="{5B7B9F96-0C65-44F4-A522-4C387EEEAE5E}"/>
          </ac:spMkLst>
        </pc:spChg>
        <pc:spChg chg="del">
          <ac:chgData name="Trista Eckman" userId="d3b5c9aa-babe-441d-bfeb-2f679f1fb5bd" providerId="ADAL" clId="{BD339755-26AC-42AF-BD9F-FF84E248C7E3}" dt="2021-07-30T22:01:11.355" v="1036" actId="22"/>
          <ac:spMkLst>
            <pc:docMk/>
            <pc:sldMk cId="3376866061" sldId="276"/>
            <ac:spMk id="3" creationId="{0D9C7A06-315F-4023-9AAF-7503F17F361C}"/>
          </ac:spMkLst>
        </pc:spChg>
        <pc:spChg chg="mod">
          <ac:chgData name="Trista Eckman" userId="d3b5c9aa-babe-441d-bfeb-2f679f1fb5bd" providerId="ADAL" clId="{BD339755-26AC-42AF-BD9F-FF84E248C7E3}" dt="2021-07-30T22:01:38.605" v="1109" actId="20577"/>
          <ac:spMkLst>
            <pc:docMk/>
            <pc:sldMk cId="3376866061" sldId="276"/>
            <ac:spMk id="4" creationId="{7F9D71D6-7C8D-4F3A-8D5A-8F0788E0C650}"/>
          </ac:spMkLst>
        </pc:spChg>
        <pc:picChg chg="add mod ord">
          <ac:chgData name="Trista Eckman" userId="d3b5c9aa-babe-441d-bfeb-2f679f1fb5bd" providerId="ADAL" clId="{BD339755-26AC-42AF-BD9F-FF84E248C7E3}" dt="2021-07-30T22:01:11.355" v="1036" actId="22"/>
          <ac:picMkLst>
            <pc:docMk/>
            <pc:sldMk cId="3376866061" sldId="276"/>
            <ac:picMk id="6" creationId="{D6463E7D-CB22-40EF-8B4C-EC9E6A03CE85}"/>
          </ac:picMkLst>
        </pc:picChg>
      </pc:sldChg>
      <pc:sldChg chg="del">
        <pc:chgData name="Trista Eckman" userId="d3b5c9aa-babe-441d-bfeb-2f679f1fb5bd" providerId="ADAL" clId="{BD339755-26AC-42AF-BD9F-FF84E248C7E3}" dt="2021-07-30T21:49:46.851" v="265" actId="2696"/>
        <pc:sldMkLst>
          <pc:docMk/>
          <pc:sldMk cId="3758005861" sldId="276"/>
        </pc:sldMkLst>
      </pc:sldChg>
      <pc:sldChg chg="del">
        <pc:chgData name="Trista Eckman" userId="d3b5c9aa-babe-441d-bfeb-2f679f1fb5bd" providerId="ADAL" clId="{BD339755-26AC-42AF-BD9F-FF84E248C7E3}" dt="2021-07-30T21:50:11.961" v="304" actId="2696"/>
        <pc:sldMkLst>
          <pc:docMk/>
          <pc:sldMk cId="1992034443" sldId="277"/>
        </pc:sldMkLst>
      </pc:sldChg>
      <pc:sldChg chg="addSp modSp new mod">
        <pc:chgData name="Trista Eckman" userId="d3b5c9aa-babe-441d-bfeb-2f679f1fb5bd" providerId="ADAL" clId="{BD339755-26AC-42AF-BD9F-FF84E248C7E3}" dt="2021-08-10T18:33:46.771" v="2172" actId="27636"/>
        <pc:sldMkLst>
          <pc:docMk/>
          <pc:sldMk cId="2594778588" sldId="277"/>
        </pc:sldMkLst>
        <pc:spChg chg="mod">
          <ac:chgData name="Trista Eckman" userId="d3b5c9aa-babe-441d-bfeb-2f679f1fb5bd" providerId="ADAL" clId="{BD339755-26AC-42AF-BD9F-FF84E248C7E3}" dt="2021-08-10T18:18:11.508" v="1162" actId="20577"/>
          <ac:spMkLst>
            <pc:docMk/>
            <pc:sldMk cId="2594778588" sldId="277"/>
            <ac:spMk id="2" creationId="{B6F04B35-4222-4252-85A4-D1A033A0E52F}"/>
          </ac:spMkLst>
        </pc:spChg>
        <pc:spChg chg="mod">
          <ac:chgData name="Trista Eckman" userId="d3b5c9aa-babe-441d-bfeb-2f679f1fb5bd" providerId="ADAL" clId="{BD339755-26AC-42AF-BD9F-FF84E248C7E3}" dt="2021-08-10T18:33:46.771" v="2172" actId="27636"/>
          <ac:spMkLst>
            <pc:docMk/>
            <pc:sldMk cId="2594778588" sldId="277"/>
            <ac:spMk id="3" creationId="{3888EF80-899E-4414-808C-F83EE8808ECC}"/>
          </ac:spMkLst>
        </pc:spChg>
        <pc:spChg chg="mod">
          <ac:chgData name="Trista Eckman" userId="d3b5c9aa-babe-441d-bfeb-2f679f1fb5bd" providerId="ADAL" clId="{BD339755-26AC-42AF-BD9F-FF84E248C7E3}" dt="2021-08-10T18:22:52.229" v="1248" actId="20577"/>
          <ac:spMkLst>
            <pc:docMk/>
            <pc:sldMk cId="2594778588" sldId="277"/>
            <ac:spMk id="4" creationId="{C7B1FE5B-1123-4C2D-9312-EE9D4B9436D8}"/>
          </ac:spMkLst>
        </pc:spChg>
        <pc:picChg chg="add mod">
          <ac:chgData name="Trista Eckman" userId="d3b5c9aa-babe-441d-bfeb-2f679f1fb5bd" providerId="ADAL" clId="{BD339755-26AC-42AF-BD9F-FF84E248C7E3}" dt="2021-08-10T18:27:43.978" v="1568" actId="1076"/>
          <ac:picMkLst>
            <pc:docMk/>
            <pc:sldMk cId="2594778588" sldId="277"/>
            <ac:picMk id="6" creationId="{980DADD9-87AF-4751-93CD-6A2E94FE5055}"/>
          </ac:picMkLst>
        </pc:picChg>
      </pc:sldChg>
      <pc:sldChg chg="del">
        <pc:chgData name="Trista Eckman" userId="d3b5c9aa-babe-441d-bfeb-2f679f1fb5bd" providerId="ADAL" clId="{BD339755-26AC-42AF-BD9F-FF84E248C7E3}" dt="2021-07-30T21:49:02.236" v="229" actId="2696"/>
        <pc:sldMkLst>
          <pc:docMk/>
          <pc:sldMk cId="2171321204" sldId="278"/>
        </pc:sldMkLst>
      </pc:sldChg>
      <pc:sldChg chg="addSp modSp new mod">
        <pc:chgData name="Trista Eckman" userId="d3b5c9aa-babe-441d-bfeb-2f679f1fb5bd" providerId="ADAL" clId="{BD339755-26AC-42AF-BD9F-FF84E248C7E3}" dt="2021-08-10T18:35:06.220" v="2177" actId="1076"/>
        <pc:sldMkLst>
          <pc:docMk/>
          <pc:sldMk cId="4081402122" sldId="278"/>
        </pc:sldMkLst>
        <pc:spChg chg="mod">
          <ac:chgData name="Trista Eckman" userId="d3b5c9aa-babe-441d-bfeb-2f679f1fb5bd" providerId="ADAL" clId="{BD339755-26AC-42AF-BD9F-FF84E248C7E3}" dt="2021-08-10T18:30:22.681" v="1695" actId="20577"/>
          <ac:spMkLst>
            <pc:docMk/>
            <pc:sldMk cId="4081402122" sldId="278"/>
            <ac:spMk id="2" creationId="{4FCAF794-14B6-4ACC-89AC-AB904457A9C7}"/>
          </ac:spMkLst>
        </pc:spChg>
        <pc:spChg chg="mod">
          <ac:chgData name="Trista Eckman" userId="d3b5c9aa-babe-441d-bfeb-2f679f1fb5bd" providerId="ADAL" clId="{BD339755-26AC-42AF-BD9F-FF84E248C7E3}" dt="2021-08-10T18:35:02.285" v="2176" actId="1076"/>
          <ac:spMkLst>
            <pc:docMk/>
            <pc:sldMk cId="4081402122" sldId="278"/>
            <ac:spMk id="3" creationId="{A4AD0E9B-7139-43D9-8C3D-F246D7BC4F7D}"/>
          </ac:spMkLst>
        </pc:spChg>
        <pc:spChg chg="mod">
          <ac:chgData name="Trista Eckman" userId="d3b5c9aa-babe-441d-bfeb-2f679f1fb5bd" providerId="ADAL" clId="{BD339755-26AC-42AF-BD9F-FF84E248C7E3}" dt="2021-08-10T18:30:46.815" v="1781" actId="20577"/>
          <ac:spMkLst>
            <pc:docMk/>
            <pc:sldMk cId="4081402122" sldId="278"/>
            <ac:spMk id="4" creationId="{0C8FE7C4-376E-44F7-86A3-DC5A21C66815}"/>
          </ac:spMkLst>
        </pc:spChg>
        <pc:picChg chg="add mod">
          <ac:chgData name="Trista Eckman" userId="d3b5c9aa-babe-441d-bfeb-2f679f1fb5bd" providerId="ADAL" clId="{BD339755-26AC-42AF-BD9F-FF84E248C7E3}" dt="2021-08-10T18:35:06.220" v="2177" actId="1076"/>
          <ac:picMkLst>
            <pc:docMk/>
            <pc:sldMk cId="4081402122" sldId="278"/>
            <ac:picMk id="6" creationId="{411CF038-56A1-40E7-9629-6BD9357D70E6}"/>
          </ac:picMkLst>
        </pc:picChg>
      </pc:sldChg>
      <pc:sldChg chg="del">
        <pc:chgData name="Trista Eckman" userId="d3b5c9aa-babe-441d-bfeb-2f679f1fb5bd" providerId="ADAL" clId="{BD339755-26AC-42AF-BD9F-FF84E248C7E3}" dt="2021-07-30T21:49:04.928" v="230" actId="2696"/>
        <pc:sldMkLst>
          <pc:docMk/>
          <pc:sldMk cId="718360962" sldId="279"/>
        </pc:sldMkLst>
      </pc:sldChg>
      <pc:sldChg chg="addSp modSp new mod">
        <pc:chgData name="Trista Eckman" userId="d3b5c9aa-babe-441d-bfeb-2f679f1fb5bd" providerId="ADAL" clId="{BD339755-26AC-42AF-BD9F-FF84E248C7E3}" dt="2021-08-10T18:37:49.612" v="2354" actId="1076"/>
        <pc:sldMkLst>
          <pc:docMk/>
          <pc:sldMk cId="3919978807" sldId="279"/>
        </pc:sldMkLst>
        <pc:spChg chg="mod">
          <ac:chgData name="Trista Eckman" userId="d3b5c9aa-babe-441d-bfeb-2f679f1fb5bd" providerId="ADAL" clId="{BD339755-26AC-42AF-BD9F-FF84E248C7E3}" dt="2021-08-10T18:35:25.426" v="2201" actId="20577"/>
          <ac:spMkLst>
            <pc:docMk/>
            <pc:sldMk cId="3919978807" sldId="279"/>
            <ac:spMk id="2" creationId="{E3ADDA68-7D59-4521-8E89-67F69ECA8973}"/>
          </ac:spMkLst>
        </pc:spChg>
        <pc:spChg chg="mod">
          <ac:chgData name="Trista Eckman" userId="d3b5c9aa-babe-441d-bfeb-2f679f1fb5bd" providerId="ADAL" clId="{BD339755-26AC-42AF-BD9F-FF84E248C7E3}" dt="2021-08-10T18:37:42.180" v="2352" actId="14100"/>
          <ac:spMkLst>
            <pc:docMk/>
            <pc:sldMk cId="3919978807" sldId="279"/>
            <ac:spMk id="3" creationId="{29D58C83-8404-47A9-8935-F7EB0F7A4A4E}"/>
          </ac:spMkLst>
        </pc:spChg>
        <pc:spChg chg="mod">
          <ac:chgData name="Trista Eckman" userId="d3b5c9aa-babe-441d-bfeb-2f679f1fb5bd" providerId="ADAL" clId="{BD339755-26AC-42AF-BD9F-FF84E248C7E3}" dt="2021-08-10T18:35:36.444" v="2202"/>
          <ac:spMkLst>
            <pc:docMk/>
            <pc:sldMk cId="3919978807" sldId="279"/>
            <ac:spMk id="4" creationId="{6247E271-2E31-4FF7-9AB6-68C6E6CB8BBE}"/>
          </ac:spMkLst>
        </pc:spChg>
        <pc:picChg chg="add mod">
          <ac:chgData name="Trista Eckman" userId="d3b5c9aa-babe-441d-bfeb-2f679f1fb5bd" providerId="ADAL" clId="{BD339755-26AC-42AF-BD9F-FF84E248C7E3}" dt="2021-08-10T18:37:49.612" v="2354" actId="1076"/>
          <ac:picMkLst>
            <pc:docMk/>
            <pc:sldMk cId="3919978807" sldId="279"/>
            <ac:picMk id="6" creationId="{A5344B7A-7533-420E-B1E6-6979C978E865}"/>
          </ac:picMkLst>
        </pc:picChg>
      </pc:sldChg>
      <pc:sldChg chg="new del">
        <pc:chgData name="Trista Eckman" userId="d3b5c9aa-babe-441d-bfeb-2f679f1fb5bd" providerId="ADAL" clId="{BD339755-26AC-42AF-BD9F-FF84E248C7E3}" dt="2021-08-10T18:44:22.894" v="2417" actId="680"/>
        <pc:sldMkLst>
          <pc:docMk/>
          <pc:sldMk cId="1962864094" sldId="280"/>
        </pc:sldMkLst>
      </pc:sldChg>
      <pc:sldChg chg="addSp modSp new mod">
        <pc:chgData name="Trista Eckman" userId="d3b5c9aa-babe-441d-bfeb-2f679f1fb5bd" providerId="ADAL" clId="{BD339755-26AC-42AF-BD9F-FF84E248C7E3}" dt="2021-08-10T18:54:38.256" v="3212" actId="1076"/>
        <pc:sldMkLst>
          <pc:docMk/>
          <pc:sldMk cId="3055566246" sldId="280"/>
        </pc:sldMkLst>
        <pc:spChg chg="mod">
          <ac:chgData name="Trista Eckman" userId="d3b5c9aa-babe-441d-bfeb-2f679f1fb5bd" providerId="ADAL" clId="{BD339755-26AC-42AF-BD9F-FF84E248C7E3}" dt="2021-08-10T18:44:34.711" v="2438" actId="20577"/>
          <ac:spMkLst>
            <pc:docMk/>
            <pc:sldMk cId="3055566246" sldId="280"/>
            <ac:spMk id="2" creationId="{FD732F72-30B6-4393-ADD7-754248D26D4E}"/>
          </ac:spMkLst>
        </pc:spChg>
        <pc:spChg chg="mod">
          <ac:chgData name="Trista Eckman" userId="d3b5c9aa-babe-441d-bfeb-2f679f1fb5bd" providerId="ADAL" clId="{BD339755-26AC-42AF-BD9F-FF84E248C7E3}" dt="2021-08-10T18:53:48.280" v="3204" actId="14100"/>
          <ac:spMkLst>
            <pc:docMk/>
            <pc:sldMk cId="3055566246" sldId="280"/>
            <ac:spMk id="3" creationId="{A2D8E98E-888D-4203-A895-C0F1A6DCE420}"/>
          </ac:spMkLst>
        </pc:spChg>
        <pc:spChg chg="mod">
          <ac:chgData name="Trista Eckman" userId="d3b5c9aa-babe-441d-bfeb-2f679f1fb5bd" providerId="ADAL" clId="{BD339755-26AC-42AF-BD9F-FF84E248C7E3}" dt="2021-08-10T18:44:45.841" v="2468" actId="20577"/>
          <ac:spMkLst>
            <pc:docMk/>
            <pc:sldMk cId="3055566246" sldId="280"/>
            <ac:spMk id="4" creationId="{D06DDB65-40E9-4338-8665-C9D67BDF66F7}"/>
          </ac:spMkLst>
        </pc:spChg>
        <pc:picChg chg="add mod">
          <ac:chgData name="Trista Eckman" userId="d3b5c9aa-babe-441d-bfeb-2f679f1fb5bd" providerId="ADAL" clId="{BD339755-26AC-42AF-BD9F-FF84E248C7E3}" dt="2021-08-10T18:54:35.153" v="3211" actId="1076"/>
          <ac:picMkLst>
            <pc:docMk/>
            <pc:sldMk cId="3055566246" sldId="280"/>
            <ac:picMk id="6" creationId="{D689A2F2-639C-4A13-8B45-25FDEB64BF42}"/>
          </ac:picMkLst>
        </pc:picChg>
        <pc:picChg chg="add mod">
          <ac:chgData name="Trista Eckman" userId="d3b5c9aa-babe-441d-bfeb-2f679f1fb5bd" providerId="ADAL" clId="{BD339755-26AC-42AF-BD9F-FF84E248C7E3}" dt="2021-08-10T18:54:38.256" v="3212" actId="1076"/>
          <ac:picMkLst>
            <pc:docMk/>
            <pc:sldMk cId="3055566246" sldId="280"/>
            <ac:picMk id="8" creationId="{55C2A094-986B-40EB-8342-6ABBEA159DE0}"/>
          </ac:picMkLst>
        </pc:picChg>
      </pc:sldChg>
      <pc:sldChg chg="del">
        <pc:chgData name="Trista Eckman" userId="d3b5c9aa-babe-441d-bfeb-2f679f1fb5bd" providerId="ADAL" clId="{BD339755-26AC-42AF-BD9F-FF84E248C7E3}" dt="2021-07-30T21:49:10.124" v="231" actId="2696"/>
        <pc:sldMkLst>
          <pc:docMk/>
          <pc:sldMk cId="3805759771" sldId="280"/>
        </pc:sldMkLst>
      </pc:sldChg>
      <pc:sldChg chg="del">
        <pc:chgData name="Trista Eckman" userId="d3b5c9aa-babe-441d-bfeb-2f679f1fb5bd" providerId="ADAL" clId="{BD339755-26AC-42AF-BD9F-FF84E248C7E3}" dt="2021-07-30T21:49:50.898" v="266" actId="2696"/>
        <pc:sldMkLst>
          <pc:docMk/>
          <pc:sldMk cId="2675731943" sldId="281"/>
        </pc:sldMkLst>
      </pc:sldChg>
      <pc:sldChg chg="addSp modSp new mod">
        <pc:chgData name="Trista Eckman" userId="d3b5c9aa-babe-441d-bfeb-2f679f1fb5bd" providerId="ADAL" clId="{BD339755-26AC-42AF-BD9F-FF84E248C7E3}" dt="2021-08-20T18:47:33.521" v="3625" actId="1076"/>
        <pc:sldMkLst>
          <pc:docMk/>
          <pc:sldMk cId="3218261843" sldId="281"/>
        </pc:sldMkLst>
        <pc:spChg chg="mod">
          <ac:chgData name="Trista Eckman" userId="d3b5c9aa-babe-441d-bfeb-2f679f1fb5bd" providerId="ADAL" clId="{BD339755-26AC-42AF-BD9F-FF84E248C7E3}" dt="2021-08-20T18:20:15.455" v="3361" actId="20577"/>
          <ac:spMkLst>
            <pc:docMk/>
            <pc:sldMk cId="3218261843" sldId="281"/>
            <ac:spMk id="2" creationId="{322609D4-F99A-432A-BC6C-65C13B21D97C}"/>
          </ac:spMkLst>
        </pc:spChg>
        <pc:spChg chg="mod">
          <ac:chgData name="Trista Eckman" userId="d3b5c9aa-babe-441d-bfeb-2f679f1fb5bd" providerId="ADAL" clId="{BD339755-26AC-42AF-BD9F-FF84E248C7E3}" dt="2021-08-20T18:47:29.181" v="3623" actId="1076"/>
          <ac:spMkLst>
            <pc:docMk/>
            <pc:sldMk cId="3218261843" sldId="281"/>
            <ac:spMk id="3" creationId="{B48DA0D8-50B2-4F26-8531-E47079F6EDED}"/>
          </ac:spMkLst>
        </pc:spChg>
        <pc:picChg chg="add mod">
          <ac:chgData name="Trista Eckman" userId="d3b5c9aa-babe-441d-bfeb-2f679f1fb5bd" providerId="ADAL" clId="{BD339755-26AC-42AF-BD9F-FF84E248C7E3}" dt="2021-08-20T18:47:33.521" v="3625" actId="1076"/>
          <ac:picMkLst>
            <pc:docMk/>
            <pc:sldMk cId="3218261843" sldId="281"/>
            <ac:picMk id="6" creationId="{DDE633FB-95BA-42EA-B1B8-30AC440CAEB5}"/>
          </ac:picMkLst>
        </pc:picChg>
      </pc:sldChg>
      <pc:sldChg chg="addSp modSp new mod">
        <pc:chgData name="Trista Eckman" userId="d3b5c9aa-babe-441d-bfeb-2f679f1fb5bd" providerId="ADAL" clId="{BD339755-26AC-42AF-BD9F-FF84E248C7E3}" dt="2021-08-20T18:51:31.907" v="3896" actId="1076"/>
        <pc:sldMkLst>
          <pc:docMk/>
          <pc:sldMk cId="3698826945" sldId="282"/>
        </pc:sldMkLst>
        <pc:spChg chg="mod">
          <ac:chgData name="Trista Eckman" userId="d3b5c9aa-babe-441d-bfeb-2f679f1fb5bd" providerId="ADAL" clId="{BD339755-26AC-42AF-BD9F-FF84E248C7E3}" dt="2021-08-20T18:48:58.455" v="3655" actId="255"/>
          <ac:spMkLst>
            <pc:docMk/>
            <pc:sldMk cId="3698826945" sldId="282"/>
            <ac:spMk id="2" creationId="{78AEDDEE-5EE2-4404-8F4C-A516664800B3}"/>
          </ac:spMkLst>
        </pc:spChg>
        <pc:spChg chg="mod">
          <ac:chgData name="Trista Eckman" userId="d3b5c9aa-babe-441d-bfeb-2f679f1fb5bd" providerId="ADAL" clId="{BD339755-26AC-42AF-BD9F-FF84E248C7E3}" dt="2021-08-20T18:51:16.535" v="3893" actId="14100"/>
          <ac:spMkLst>
            <pc:docMk/>
            <pc:sldMk cId="3698826945" sldId="282"/>
            <ac:spMk id="3" creationId="{BBB1C839-326E-4AD0-A16C-432999E15F34}"/>
          </ac:spMkLst>
        </pc:spChg>
        <pc:picChg chg="add mod">
          <ac:chgData name="Trista Eckman" userId="d3b5c9aa-babe-441d-bfeb-2f679f1fb5bd" providerId="ADAL" clId="{BD339755-26AC-42AF-BD9F-FF84E248C7E3}" dt="2021-08-20T18:51:31.907" v="3896" actId="1076"/>
          <ac:picMkLst>
            <pc:docMk/>
            <pc:sldMk cId="3698826945" sldId="282"/>
            <ac:picMk id="6" creationId="{B8B77698-C2F2-46CE-A4BB-EBB8D927B4BA}"/>
          </ac:picMkLst>
        </pc:picChg>
      </pc:sldChg>
      <pc:sldChg chg="addSp modSp new mod">
        <pc:chgData name="Trista Eckman" userId="d3b5c9aa-babe-441d-bfeb-2f679f1fb5bd" providerId="ADAL" clId="{BD339755-26AC-42AF-BD9F-FF84E248C7E3}" dt="2021-08-20T18:54:02.859" v="4199" actId="1076"/>
        <pc:sldMkLst>
          <pc:docMk/>
          <pc:sldMk cId="2977586587" sldId="283"/>
        </pc:sldMkLst>
        <pc:spChg chg="mod">
          <ac:chgData name="Trista Eckman" userId="d3b5c9aa-babe-441d-bfeb-2f679f1fb5bd" providerId="ADAL" clId="{BD339755-26AC-42AF-BD9F-FF84E248C7E3}" dt="2021-08-20T18:51:47.992" v="3909" actId="20577"/>
          <ac:spMkLst>
            <pc:docMk/>
            <pc:sldMk cId="2977586587" sldId="283"/>
            <ac:spMk id="2" creationId="{181C1E0F-D954-48F6-9A33-E4849D73341A}"/>
          </ac:spMkLst>
        </pc:spChg>
        <pc:spChg chg="mod">
          <ac:chgData name="Trista Eckman" userId="d3b5c9aa-babe-441d-bfeb-2f679f1fb5bd" providerId="ADAL" clId="{BD339755-26AC-42AF-BD9F-FF84E248C7E3}" dt="2021-08-20T18:53:22.790" v="4196" actId="14100"/>
          <ac:spMkLst>
            <pc:docMk/>
            <pc:sldMk cId="2977586587" sldId="283"/>
            <ac:spMk id="3" creationId="{39212E32-873D-48D7-A0AF-CE2FA3AA22D7}"/>
          </ac:spMkLst>
        </pc:spChg>
        <pc:picChg chg="add mod">
          <ac:chgData name="Trista Eckman" userId="d3b5c9aa-babe-441d-bfeb-2f679f1fb5bd" providerId="ADAL" clId="{BD339755-26AC-42AF-BD9F-FF84E248C7E3}" dt="2021-08-20T18:54:02.859" v="4199" actId="1076"/>
          <ac:picMkLst>
            <pc:docMk/>
            <pc:sldMk cId="2977586587" sldId="283"/>
            <ac:picMk id="6" creationId="{056D44B2-52D3-4920-8AC7-A7700E087F0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Booking Out Inventory</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Store Traffic Report</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Data Mining</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94A47917-0E74-412F-B0E1-D863FF1C58E3}">
      <dgm:prSet/>
      <dgm:spPr/>
      <dgm:t>
        <a:bodyPr/>
        <a:lstStyle/>
        <a:p>
          <a:r>
            <a:rPr lang="en-US" dirty="0"/>
            <a:t>Deal Searches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13D0F313-D047-4BC8-8FDE-1BE7618C0B67}">
      <dgm:prSet/>
      <dgm:spPr/>
      <dgm:t>
        <a:bodyPr/>
        <a:lstStyle/>
        <a:p>
          <a:r>
            <a:rPr lang="en-US"/>
            <a:t>Trade Alerts</a:t>
          </a:r>
          <a:endParaRPr lang="en-US" dirty="0"/>
        </a:p>
      </dgm:t>
    </dgm:pt>
    <dgm:pt modelId="{BE4ADE34-8BB0-4D0A-9186-8A1032BB5327}" type="parTrans" cxnId="{749FFDD9-DFA8-43C5-81BE-92442A0DC62B}">
      <dgm:prSet/>
      <dgm:spPr/>
      <dgm:t>
        <a:bodyPr/>
        <a:lstStyle/>
        <a:p>
          <a:endParaRPr lang="en-US"/>
        </a:p>
      </dgm:t>
    </dgm:pt>
    <dgm:pt modelId="{0F1B46DF-3BAC-49F9-92AD-2DA81A034043}" type="sibTrans" cxnId="{749FFDD9-DFA8-43C5-81BE-92442A0DC62B}">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5472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8267">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38"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3E250006-FE24-4966-B7FC-983FD47F15C4}" type="pres">
      <dgm:prSet presAssocID="{13D0F313-D047-4BC8-8FDE-1BE7618C0B67}"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AC09EA82-5802-43A3-8986-FC9429FDAF78}" type="presOf" srcId="{13D0F313-D047-4BC8-8FDE-1BE7618C0B67}" destId="{3E250006-FE24-4966-B7FC-983FD47F15C4}"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749FFDD9-DFA8-43C5-81BE-92442A0DC62B}" srcId="{C88751BA-D524-4DAC-928A-E509A675EF9C}" destId="{13D0F313-D047-4BC8-8FDE-1BE7618C0B67}" srcOrd="4" destOrd="0" parTransId="{BE4ADE34-8BB0-4D0A-9186-8A1032BB5327}" sibTransId="{0F1B46DF-3BAC-49F9-92AD-2DA81A034043}"/>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7D72D44D-4361-4C1B-B3EA-4D5C12FAADA6}" type="presParOf" srcId="{DE281944-C5AD-4E04-BA3B-FAE719ABB3B0}" destId="{3E250006-FE24-4966-B7FC-983FD47F15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0"/>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Booking Out Inventory</a:t>
          </a:r>
        </a:p>
      </dsp:txBody>
      <dsp:txXfrm>
        <a:off x="35125" y="35125"/>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Deal Searches</a:t>
          </a:r>
        </a:p>
      </dsp:txBody>
      <dsp:txXfrm>
        <a:off x="35125" y="856558"/>
        <a:ext cx="6641700" cy="649299"/>
      </dsp:txXfrm>
    </dsp:sp>
    <dsp:sp modelId="{35D376C8-F020-42D2-96EE-43EB10004A8F}">
      <dsp:nvSpPr>
        <dsp:cNvPr id="0" name=""/>
        <dsp:cNvSpPr/>
      </dsp:nvSpPr>
      <dsp:spPr>
        <a:xfrm>
          <a:off x="0" y="164365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Store Traffic Report</a:t>
          </a:r>
        </a:p>
      </dsp:txBody>
      <dsp:txXfrm>
        <a:off x="35125" y="1678776"/>
        <a:ext cx="6641700" cy="649299"/>
      </dsp:txXfrm>
    </dsp:sp>
    <dsp:sp modelId="{B2E819C4-4F56-4506-88B5-B83C7F76B097}">
      <dsp:nvSpPr>
        <dsp:cNvPr id="0" name=""/>
        <dsp:cNvSpPr/>
      </dsp:nvSpPr>
      <dsp:spPr>
        <a:xfrm>
          <a:off x="0" y="244779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Data Mining</a:t>
          </a:r>
        </a:p>
      </dsp:txBody>
      <dsp:txXfrm>
        <a:off x="35125" y="2482916"/>
        <a:ext cx="6641700" cy="649299"/>
      </dsp:txXfrm>
    </dsp:sp>
    <dsp:sp modelId="{3E250006-FE24-4966-B7FC-983FD47F15C4}">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Trade Alerts</a:t>
          </a:r>
          <a:endParaRPr lang="en-US" sz="3000" kern="1200" dirty="0"/>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8/20/2021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8/20/2021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fontScale="92500"/>
          </a:bodyPr>
          <a:lstStyle/>
          <a:p>
            <a:pPr defTabSz="914400">
              <a:lnSpc>
                <a:spcPct val="90000"/>
              </a:lnSpc>
              <a:spcBef>
                <a:spcPct val="0"/>
              </a:spcBef>
              <a:spcAft>
                <a:spcPts val="600"/>
              </a:spcAft>
            </a:pPr>
            <a:r>
              <a:rPr lang="en-US" sz="9600" spc="-100" dirty="0">
                <a:solidFill>
                  <a:srgbClr val="FFFFFF"/>
                </a:solidFill>
                <a:latin typeface="+mj-lt"/>
                <a:ea typeface="+mj-ea"/>
                <a:cs typeface="+mj-cs"/>
              </a:rPr>
              <a:t>August</a:t>
            </a:r>
            <a:r>
              <a:rPr lang="en-US" sz="59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DA68-7D59-4521-8E89-67F69ECA8973}"/>
              </a:ext>
            </a:extLst>
          </p:cNvPr>
          <p:cNvSpPr>
            <a:spLocks noGrp="1"/>
          </p:cNvSpPr>
          <p:nvPr>
            <p:ph type="title"/>
          </p:nvPr>
        </p:nvSpPr>
        <p:spPr/>
        <p:txBody>
          <a:bodyPr/>
          <a:lstStyle/>
          <a:p>
            <a:r>
              <a:rPr lang="en-US" dirty="0"/>
              <a:t>Cash Search</a:t>
            </a:r>
          </a:p>
        </p:txBody>
      </p:sp>
      <p:sp>
        <p:nvSpPr>
          <p:cNvPr id="3" name="Content Placeholder 2">
            <a:extLst>
              <a:ext uri="{FF2B5EF4-FFF2-40B4-BE49-F238E27FC236}">
                <a16:creationId xmlns:a16="http://schemas.microsoft.com/office/drawing/2014/main" id="{29D58C83-8404-47A9-8935-F7EB0F7A4A4E}"/>
              </a:ext>
            </a:extLst>
          </p:cNvPr>
          <p:cNvSpPr>
            <a:spLocks noGrp="1"/>
          </p:cNvSpPr>
          <p:nvPr>
            <p:ph idx="1"/>
          </p:nvPr>
        </p:nvSpPr>
        <p:spPr>
          <a:xfrm>
            <a:off x="3867912" y="868680"/>
            <a:ext cx="7315200" cy="1631239"/>
          </a:xfrm>
        </p:spPr>
        <p:txBody>
          <a:bodyPr/>
          <a:lstStyle/>
          <a:p>
            <a:r>
              <a:rPr lang="en-US" dirty="0"/>
              <a:t>Cash Search</a:t>
            </a:r>
          </a:p>
          <a:p>
            <a:pPr lvl="1"/>
            <a:r>
              <a:rPr lang="en-US" dirty="0"/>
              <a:t>Go to any deal search and change the deal type to cash</a:t>
            </a:r>
          </a:p>
          <a:p>
            <a:pPr lvl="1"/>
            <a:r>
              <a:rPr lang="en-US" dirty="0"/>
              <a:t>Put in the amount the customer has to spend for their cash deal</a:t>
            </a:r>
          </a:p>
          <a:p>
            <a:pPr lvl="1"/>
            <a:r>
              <a:rPr lang="en-US" dirty="0"/>
              <a:t>Calculate Deals</a:t>
            </a:r>
          </a:p>
        </p:txBody>
      </p:sp>
      <p:sp>
        <p:nvSpPr>
          <p:cNvPr id="4" name="Text Placeholder 3">
            <a:extLst>
              <a:ext uri="{FF2B5EF4-FFF2-40B4-BE49-F238E27FC236}">
                <a16:creationId xmlns:a16="http://schemas.microsoft.com/office/drawing/2014/main" id="{6247E271-2E31-4FF7-9AB6-68C6E6CB8BBE}"/>
              </a:ext>
            </a:extLst>
          </p:cNvPr>
          <p:cNvSpPr>
            <a:spLocks noGrp="1"/>
          </p:cNvSpPr>
          <p:nvPr>
            <p:ph type="body" sz="half" idx="2"/>
          </p:nvPr>
        </p:nvSpPr>
        <p:spPr/>
        <p:txBody>
          <a:bodyPr/>
          <a:lstStyle/>
          <a:p>
            <a:r>
              <a:rPr lang="en-US" dirty="0"/>
              <a:t>Let ProMax do the work for you on choosing the best deals to show to your customers.</a:t>
            </a:r>
          </a:p>
          <a:p>
            <a:endParaRPr lang="en-US" dirty="0"/>
          </a:p>
        </p:txBody>
      </p:sp>
      <p:pic>
        <p:nvPicPr>
          <p:cNvPr id="6" name="Picture 5">
            <a:extLst>
              <a:ext uri="{FF2B5EF4-FFF2-40B4-BE49-F238E27FC236}">
                <a16:creationId xmlns:a16="http://schemas.microsoft.com/office/drawing/2014/main" id="{A5344B7A-7533-420E-B1E6-6979C978E865}"/>
              </a:ext>
            </a:extLst>
          </p:cNvPr>
          <p:cNvPicPr>
            <a:picLocks noChangeAspect="1"/>
          </p:cNvPicPr>
          <p:nvPr/>
        </p:nvPicPr>
        <p:blipFill>
          <a:blip r:embed="rId2"/>
          <a:stretch>
            <a:fillRect/>
          </a:stretch>
        </p:blipFill>
        <p:spPr>
          <a:xfrm>
            <a:off x="3867912" y="2499919"/>
            <a:ext cx="6506483" cy="3620005"/>
          </a:xfrm>
          <a:prstGeom prst="rect">
            <a:avLst/>
          </a:prstGeom>
        </p:spPr>
      </p:pic>
    </p:spTree>
    <p:extLst>
      <p:ext uri="{BB962C8B-B14F-4D97-AF65-F5344CB8AC3E}">
        <p14:creationId xmlns:p14="http://schemas.microsoft.com/office/powerpoint/2010/main" val="391997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000" kern="1200" spc="-100" baseline="0" dirty="0">
                <a:solidFill>
                  <a:schemeClr val="tx2"/>
                </a:solidFill>
                <a:latin typeface="+mj-lt"/>
                <a:ea typeface="+mj-ea"/>
                <a:cs typeface="+mj-cs"/>
              </a:rPr>
              <a:t>Store Traffic Report</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Check out one of the newest reporting tools in ProMax</a:t>
            </a:r>
          </a:p>
        </p:txBody>
      </p:sp>
    </p:spTree>
    <p:extLst>
      <p:ext uri="{BB962C8B-B14F-4D97-AF65-F5344CB8AC3E}">
        <p14:creationId xmlns:p14="http://schemas.microsoft.com/office/powerpoint/2010/main" val="1179516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2F72-30B6-4393-ADD7-754248D26D4E}"/>
              </a:ext>
            </a:extLst>
          </p:cNvPr>
          <p:cNvSpPr>
            <a:spLocks noGrp="1"/>
          </p:cNvSpPr>
          <p:nvPr>
            <p:ph type="title"/>
          </p:nvPr>
        </p:nvSpPr>
        <p:spPr/>
        <p:txBody>
          <a:bodyPr/>
          <a:lstStyle/>
          <a:p>
            <a:r>
              <a:rPr lang="en-US" dirty="0"/>
              <a:t>Store Traffic Report</a:t>
            </a:r>
          </a:p>
        </p:txBody>
      </p:sp>
      <p:sp>
        <p:nvSpPr>
          <p:cNvPr id="3" name="Content Placeholder 2">
            <a:extLst>
              <a:ext uri="{FF2B5EF4-FFF2-40B4-BE49-F238E27FC236}">
                <a16:creationId xmlns:a16="http://schemas.microsoft.com/office/drawing/2014/main" id="{A2D8E98E-888D-4203-A895-C0F1A6DCE420}"/>
              </a:ext>
            </a:extLst>
          </p:cNvPr>
          <p:cNvSpPr>
            <a:spLocks noGrp="1"/>
          </p:cNvSpPr>
          <p:nvPr>
            <p:ph idx="1"/>
          </p:nvPr>
        </p:nvSpPr>
        <p:spPr>
          <a:xfrm>
            <a:off x="3867912" y="868680"/>
            <a:ext cx="7315200" cy="1664795"/>
          </a:xfrm>
        </p:spPr>
        <p:txBody>
          <a:bodyPr/>
          <a:lstStyle/>
          <a:p>
            <a:pPr marL="0" indent="0">
              <a:buNone/>
            </a:pPr>
            <a:r>
              <a:rPr lang="en-US" dirty="0"/>
              <a:t>When running a large report, we will now cache the report. This allows you to continue working in the system while the report is pulling in the background. We will give you a heads up when the report is done. To find the completed reports you will want to click on the “Recent Reports” button. </a:t>
            </a:r>
          </a:p>
        </p:txBody>
      </p:sp>
      <p:sp>
        <p:nvSpPr>
          <p:cNvPr id="4" name="Text Placeholder 3">
            <a:extLst>
              <a:ext uri="{FF2B5EF4-FFF2-40B4-BE49-F238E27FC236}">
                <a16:creationId xmlns:a16="http://schemas.microsoft.com/office/drawing/2014/main" id="{D06DDB65-40E9-4338-8665-C9D67BDF66F7}"/>
              </a:ext>
            </a:extLst>
          </p:cNvPr>
          <p:cNvSpPr>
            <a:spLocks noGrp="1"/>
          </p:cNvSpPr>
          <p:nvPr>
            <p:ph type="body" sz="half" idx="2"/>
          </p:nvPr>
        </p:nvSpPr>
        <p:spPr/>
        <p:txBody>
          <a:bodyPr/>
          <a:lstStyle/>
          <a:p>
            <a:r>
              <a:rPr lang="en-US" dirty="0"/>
              <a:t>Reports &gt; Store Traffic Report</a:t>
            </a:r>
          </a:p>
        </p:txBody>
      </p:sp>
      <p:pic>
        <p:nvPicPr>
          <p:cNvPr id="6" name="Picture 5">
            <a:extLst>
              <a:ext uri="{FF2B5EF4-FFF2-40B4-BE49-F238E27FC236}">
                <a16:creationId xmlns:a16="http://schemas.microsoft.com/office/drawing/2014/main" id="{D689A2F2-639C-4A13-8B45-25FDEB64BF42}"/>
              </a:ext>
            </a:extLst>
          </p:cNvPr>
          <p:cNvPicPr>
            <a:picLocks noChangeAspect="1"/>
          </p:cNvPicPr>
          <p:nvPr/>
        </p:nvPicPr>
        <p:blipFill>
          <a:blip r:embed="rId2"/>
          <a:stretch>
            <a:fillRect/>
          </a:stretch>
        </p:blipFill>
        <p:spPr>
          <a:xfrm>
            <a:off x="5218540" y="2607698"/>
            <a:ext cx="4487523" cy="1642603"/>
          </a:xfrm>
          <a:prstGeom prst="rect">
            <a:avLst/>
          </a:prstGeom>
        </p:spPr>
      </p:pic>
      <p:pic>
        <p:nvPicPr>
          <p:cNvPr id="8" name="Picture 7">
            <a:extLst>
              <a:ext uri="{FF2B5EF4-FFF2-40B4-BE49-F238E27FC236}">
                <a16:creationId xmlns:a16="http://schemas.microsoft.com/office/drawing/2014/main" id="{55C2A094-986B-40EB-8342-6ABBEA159DE0}"/>
              </a:ext>
            </a:extLst>
          </p:cNvPr>
          <p:cNvPicPr>
            <a:picLocks noChangeAspect="1"/>
          </p:cNvPicPr>
          <p:nvPr/>
        </p:nvPicPr>
        <p:blipFill>
          <a:blip r:embed="rId3"/>
          <a:stretch>
            <a:fillRect/>
          </a:stretch>
        </p:blipFill>
        <p:spPr>
          <a:xfrm>
            <a:off x="3951216" y="4444452"/>
            <a:ext cx="7488026" cy="1848109"/>
          </a:xfrm>
          <a:prstGeom prst="rect">
            <a:avLst/>
          </a:prstGeom>
        </p:spPr>
      </p:pic>
    </p:spTree>
    <p:extLst>
      <p:ext uri="{BB962C8B-B14F-4D97-AF65-F5344CB8AC3E}">
        <p14:creationId xmlns:p14="http://schemas.microsoft.com/office/powerpoint/2010/main" val="305556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E97D3-68EF-47A1-9966-C0403F3CD0C7}"/>
              </a:ext>
            </a:extLst>
          </p:cNvPr>
          <p:cNvSpPr>
            <a:spLocks noGrp="1"/>
          </p:cNvSpPr>
          <p:nvPr>
            <p:ph type="title"/>
          </p:nvPr>
        </p:nvSpPr>
        <p:spPr/>
        <p:txBody>
          <a:bodyPr/>
          <a:lstStyle/>
          <a:p>
            <a:r>
              <a:rPr lang="en-US" dirty="0"/>
              <a:t>Data Mining</a:t>
            </a:r>
          </a:p>
        </p:txBody>
      </p:sp>
      <p:sp>
        <p:nvSpPr>
          <p:cNvPr id="3" name="Text Placeholder 2">
            <a:extLst>
              <a:ext uri="{FF2B5EF4-FFF2-40B4-BE49-F238E27FC236}">
                <a16:creationId xmlns:a16="http://schemas.microsoft.com/office/drawing/2014/main" id="{3A1AB3CB-0C71-45A0-87C7-EE754667AE5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46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09D4-F99A-432A-BC6C-65C13B21D97C}"/>
              </a:ext>
            </a:extLst>
          </p:cNvPr>
          <p:cNvSpPr>
            <a:spLocks noGrp="1"/>
          </p:cNvSpPr>
          <p:nvPr>
            <p:ph type="title"/>
          </p:nvPr>
        </p:nvSpPr>
        <p:spPr/>
        <p:txBody>
          <a:bodyPr/>
          <a:lstStyle/>
          <a:p>
            <a:r>
              <a:rPr lang="en-US" dirty="0"/>
              <a:t>Data Mining</a:t>
            </a:r>
            <a:br>
              <a:rPr lang="en-US" dirty="0"/>
            </a:br>
            <a:r>
              <a:rPr lang="en-US" dirty="0"/>
              <a:t>Sold Customers</a:t>
            </a:r>
          </a:p>
        </p:txBody>
      </p:sp>
      <p:sp>
        <p:nvSpPr>
          <p:cNvPr id="3" name="Content Placeholder 2">
            <a:extLst>
              <a:ext uri="{FF2B5EF4-FFF2-40B4-BE49-F238E27FC236}">
                <a16:creationId xmlns:a16="http://schemas.microsoft.com/office/drawing/2014/main" id="{B48DA0D8-50B2-4F26-8531-E47079F6EDED}"/>
              </a:ext>
            </a:extLst>
          </p:cNvPr>
          <p:cNvSpPr>
            <a:spLocks noGrp="1"/>
          </p:cNvSpPr>
          <p:nvPr>
            <p:ph idx="1"/>
          </p:nvPr>
        </p:nvSpPr>
        <p:spPr>
          <a:xfrm>
            <a:off x="3796854" y="516132"/>
            <a:ext cx="7315200" cy="1253735"/>
          </a:xfrm>
        </p:spPr>
        <p:txBody>
          <a:bodyPr>
            <a:normAutofit fontScale="85000" lnSpcReduction="20000"/>
          </a:bodyPr>
          <a:lstStyle/>
          <a:p>
            <a:r>
              <a:rPr lang="en-US" dirty="0"/>
              <a:t>ProMax makes it easy to filter on sold customers to encourage repeat customers. </a:t>
            </a:r>
          </a:p>
          <a:p>
            <a:r>
              <a:rPr lang="en-US" dirty="0"/>
              <a:t>Use ProMax to restock your inventory. Find customers through the </a:t>
            </a:r>
            <a:r>
              <a:rPr lang="en-US" dirty="0" err="1"/>
              <a:t>Ownerbase</a:t>
            </a:r>
            <a:r>
              <a:rPr lang="en-US" dirty="0"/>
              <a:t> Filter and target them for a buy back campaign or an early lease trade in. </a:t>
            </a:r>
          </a:p>
        </p:txBody>
      </p:sp>
      <p:sp>
        <p:nvSpPr>
          <p:cNvPr id="4" name="Text Placeholder 3">
            <a:extLst>
              <a:ext uri="{FF2B5EF4-FFF2-40B4-BE49-F238E27FC236}">
                <a16:creationId xmlns:a16="http://schemas.microsoft.com/office/drawing/2014/main" id="{C55A9B25-5B33-48E1-88FF-13C8A9F732F9}"/>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DDE633FB-95BA-42EA-B1B8-30AC440CAEB5}"/>
              </a:ext>
            </a:extLst>
          </p:cNvPr>
          <p:cNvPicPr>
            <a:picLocks noChangeAspect="1"/>
          </p:cNvPicPr>
          <p:nvPr/>
        </p:nvPicPr>
        <p:blipFill>
          <a:blip r:embed="rId2"/>
          <a:stretch>
            <a:fillRect/>
          </a:stretch>
        </p:blipFill>
        <p:spPr>
          <a:xfrm>
            <a:off x="3796854" y="1982808"/>
            <a:ext cx="7457316" cy="4359060"/>
          </a:xfrm>
          <a:prstGeom prst="rect">
            <a:avLst/>
          </a:prstGeom>
        </p:spPr>
      </p:pic>
    </p:spTree>
    <p:extLst>
      <p:ext uri="{BB962C8B-B14F-4D97-AF65-F5344CB8AC3E}">
        <p14:creationId xmlns:p14="http://schemas.microsoft.com/office/powerpoint/2010/main" val="321826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DDEE-5EE2-4404-8F4C-A516664800B3}"/>
              </a:ext>
            </a:extLst>
          </p:cNvPr>
          <p:cNvSpPr>
            <a:spLocks noGrp="1"/>
          </p:cNvSpPr>
          <p:nvPr>
            <p:ph type="title"/>
          </p:nvPr>
        </p:nvSpPr>
        <p:spPr/>
        <p:txBody>
          <a:bodyPr/>
          <a:lstStyle/>
          <a:p>
            <a:r>
              <a:rPr lang="en-US" dirty="0"/>
              <a:t>Data Mining</a:t>
            </a:r>
            <a:br>
              <a:rPr lang="en-US" dirty="0"/>
            </a:br>
            <a:r>
              <a:rPr lang="en-US" sz="2400" dirty="0"/>
              <a:t>Unsold Customers</a:t>
            </a:r>
          </a:p>
        </p:txBody>
      </p:sp>
      <p:sp>
        <p:nvSpPr>
          <p:cNvPr id="3" name="Content Placeholder 2">
            <a:extLst>
              <a:ext uri="{FF2B5EF4-FFF2-40B4-BE49-F238E27FC236}">
                <a16:creationId xmlns:a16="http://schemas.microsoft.com/office/drawing/2014/main" id="{BBB1C839-326E-4AD0-A16C-432999E15F34}"/>
              </a:ext>
            </a:extLst>
          </p:cNvPr>
          <p:cNvSpPr>
            <a:spLocks noGrp="1"/>
          </p:cNvSpPr>
          <p:nvPr>
            <p:ph idx="1"/>
          </p:nvPr>
        </p:nvSpPr>
        <p:spPr>
          <a:xfrm>
            <a:off x="3867912" y="868680"/>
            <a:ext cx="7315200" cy="1270513"/>
          </a:xfrm>
        </p:spPr>
        <p:txBody>
          <a:bodyPr/>
          <a:lstStyle/>
          <a:p>
            <a:r>
              <a:rPr lang="en-US" dirty="0"/>
              <a:t>Use ProMax to do your prime or subprime targeted campaigns</a:t>
            </a:r>
          </a:p>
          <a:p>
            <a:r>
              <a:rPr lang="en-US" dirty="0"/>
              <a:t>Find customers with a particular trade in</a:t>
            </a:r>
          </a:p>
          <a:p>
            <a:r>
              <a:rPr lang="en-US" dirty="0"/>
              <a:t>Locate customers interested in a specific desired </a:t>
            </a:r>
            <a:r>
              <a:rPr lang="en-US" dirty="0" err="1"/>
              <a:t>vehcile</a:t>
            </a:r>
            <a:endParaRPr lang="en-US" dirty="0"/>
          </a:p>
          <a:p>
            <a:endParaRPr lang="en-US" dirty="0"/>
          </a:p>
        </p:txBody>
      </p:sp>
      <p:sp>
        <p:nvSpPr>
          <p:cNvPr id="4" name="Text Placeholder 3">
            <a:extLst>
              <a:ext uri="{FF2B5EF4-FFF2-40B4-BE49-F238E27FC236}">
                <a16:creationId xmlns:a16="http://schemas.microsoft.com/office/drawing/2014/main" id="{DBE08A1F-1C25-41C3-956F-BC185208A0BE}"/>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B8B77698-C2F2-46CE-A4BB-EBB8D927B4BA}"/>
              </a:ext>
            </a:extLst>
          </p:cNvPr>
          <p:cNvPicPr>
            <a:picLocks noChangeAspect="1"/>
          </p:cNvPicPr>
          <p:nvPr/>
        </p:nvPicPr>
        <p:blipFill>
          <a:blip r:embed="rId2"/>
          <a:stretch>
            <a:fillRect/>
          </a:stretch>
        </p:blipFill>
        <p:spPr>
          <a:xfrm>
            <a:off x="3627217" y="2030135"/>
            <a:ext cx="7939991" cy="4253358"/>
          </a:xfrm>
          <a:prstGeom prst="rect">
            <a:avLst/>
          </a:prstGeom>
        </p:spPr>
      </p:pic>
    </p:spTree>
    <p:extLst>
      <p:ext uri="{BB962C8B-B14F-4D97-AF65-F5344CB8AC3E}">
        <p14:creationId xmlns:p14="http://schemas.microsoft.com/office/powerpoint/2010/main" val="369882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800" dirty="0">
                <a:solidFill>
                  <a:schemeClr val="tx2"/>
                </a:solidFill>
              </a:rPr>
              <a:t>Trade Alerts</a:t>
            </a:r>
            <a:endParaRPr lang="en-US" sz="4800" kern="1200" spc="-100" baseline="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324165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C1E0F-D954-48F6-9A33-E4849D73341A}"/>
              </a:ext>
            </a:extLst>
          </p:cNvPr>
          <p:cNvSpPr>
            <a:spLocks noGrp="1"/>
          </p:cNvSpPr>
          <p:nvPr>
            <p:ph type="title"/>
          </p:nvPr>
        </p:nvSpPr>
        <p:spPr/>
        <p:txBody>
          <a:bodyPr/>
          <a:lstStyle/>
          <a:p>
            <a:r>
              <a:rPr lang="en-US" dirty="0"/>
              <a:t>Trade Alerts</a:t>
            </a:r>
          </a:p>
        </p:txBody>
      </p:sp>
      <p:sp>
        <p:nvSpPr>
          <p:cNvPr id="3" name="Content Placeholder 2">
            <a:extLst>
              <a:ext uri="{FF2B5EF4-FFF2-40B4-BE49-F238E27FC236}">
                <a16:creationId xmlns:a16="http://schemas.microsoft.com/office/drawing/2014/main" id="{39212E32-873D-48D7-A0AF-CE2FA3AA22D7}"/>
              </a:ext>
            </a:extLst>
          </p:cNvPr>
          <p:cNvSpPr>
            <a:spLocks noGrp="1"/>
          </p:cNvSpPr>
          <p:nvPr>
            <p:ph idx="1"/>
          </p:nvPr>
        </p:nvSpPr>
        <p:spPr>
          <a:xfrm>
            <a:off x="3867912" y="868680"/>
            <a:ext cx="7315200" cy="1480237"/>
          </a:xfrm>
        </p:spPr>
        <p:txBody>
          <a:bodyPr/>
          <a:lstStyle/>
          <a:p>
            <a:r>
              <a:rPr lang="en-US" dirty="0"/>
              <a:t>Let ProMax do all that data mining for you automatically. We will find your customers that are in an equity position (or close to it), show you similar, but newer vehicle in your inventory that you can sell to the customer for a similar payment. </a:t>
            </a:r>
          </a:p>
        </p:txBody>
      </p:sp>
      <p:sp>
        <p:nvSpPr>
          <p:cNvPr id="4" name="Text Placeholder 3">
            <a:extLst>
              <a:ext uri="{FF2B5EF4-FFF2-40B4-BE49-F238E27FC236}">
                <a16:creationId xmlns:a16="http://schemas.microsoft.com/office/drawing/2014/main" id="{FDBA5FCD-0408-4F84-8464-20975EF1CD0C}"/>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056D44B2-52D3-4920-8AC7-A7700E087F0D}"/>
              </a:ext>
            </a:extLst>
          </p:cNvPr>
          <p:cNvPicPr>
            <a:picLocks noChangeAspect="1"/>
          </p:cNvPicPr>
          <p:nvPr/>
        </p:nvPicPr>
        <p:blipFill>
          <a:blip r:embed="rId2"/>
          <a:stretch>
            <a:fillRect/>
          </a:stretch>
        </p:blipFill>
        <p:spPr>
          <a:xfrm>
            <a:off x="3703890" y="2297095"/>
            <a:ext cx="7548499" cy="3869216"/>
          </a:xfrm>
          <a:prstGeom prst="rect">
            <a:avLst/>
          </a:prstGeom>
        </p:spPr>
      </p:pic>
    </p:spTree>
    <p:extLst>
      <p:ext uri="{BB962C8B-B14F-4D97-AF65-F5344CB8AC3E}">
        <p14:creationId xmlns:p14="http://schemas.microsoft.com/office/powerpoint/2010/main" val="2977586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384027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147595047"/>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400" kern="1200" spc="-100" baseline="0" dirty="0">
                <a:solidFill>
                  <a:schemeClr val="tx2"/>
                </a:solidFill>
                <a:latin typeface="+mj-lt"/>
                <a:ea typeface="+mj-ea"/>
                <a:cs typeface="+mj-cs"/>
              </a:rPr>
              <a:t>Booking Out Inventory</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endParaRPr lang="en-US" sz="2200" kern="1200" cap="none" spc="0" baseline="0" dirty="0">
              <a:solidFill>
                <a:schemeClr val="accent1"/>
              </a:solidFill>
              <a:latin typeface="+mn-lt"/>
              <a:ea typeface="+mn-ea"/>
              <a:cs typeface="+mn-cs"/>
            </a:endParaRPr>
          </a:p>
        </p:txBody>
      </p:sp>
    </p:spTree>
    <p:extLst>
      <p:ext uri="{BB962C8B-B14F-4D97-AF65-F5344CB8AC3E}">
        <p14:creationId xmlns:p14="http://schemas.microsoft.com/office/powerpoint/2010/main" val="2098580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02A4-E808-4220-A0E8-D087A76605C1}"/>
              </a:ext>
            </a:extLst>
          </p:cNvPr>
          <p:cNvSpPr>
            <a:spLocks noGrp="1"/>
          </p:cNvSpPr>
          <p:nvPr>
            <p:ph type="title"/>
          </p:nvPr>
        </p:nvSpPr>
        <p:spPr/>
        <p:txBody>
          <a:bodyPr/>
          <a:lstStyle/>
          <a:p>
            <a:r>
              <a:rPr lang="en-US" dirty="0"/>
              <a:t>Booking Out Inventory</a:t>
            </a:r>
          </a:p>
        </p:txBody>
      </p:sp>
      <p:sp>
        <p:nvSpPr>
          <p:cNvPr id="3" name="Content Placeholder 2">
            <a:extLst>
              <a:ext uri="{FF2B5EF4-FFF2-40B4-BE49-F238E27FC236}">
                <a16:creationId xmlns:a16="http://schemas.microsoft.com/office/drawing/2014/main" id="{D120F00C-95B1-4E9F-A198-834040FBDD18}"/>
              </a:ext>
            </a:extLst>
          </p:cNvPr>
          <p:cNvSpPr>
            <a:spLocks noGrp="1"/>
          </p:cNvSpPr>
          <p:nvPr>
            <p:ph idx="1"/>
          </p:nvPr>
        </p:nvSpPr>
        <p:spPr/>
        <p:txBody>
          <a:bodyPr/>
          <a:lstStyle/>
          <a:p>
            <a:r>
              <a:rPr lang="en-US" dirty="0"/>
              <a:t>Which vehicles do I need to book out?</a:t>
            </a:r>
          </a:p>
          <a:p>
            <a:pPr lvl="1"/>
            <a:r>
              <a:rPr lang="en-US" dirty="0"/>
              <a:t>Inventory &gt; </a:t>
            </a:r>
            <a:r>
              <a:rPr lang="en-US" dirty="0" err="1"/>
              <a:t>Unbooked</a:t>
            </a:r>
            <a:r>
              <a:rPr lang="en-US" dirty="0"/>
              <a:t> Inventory</a:t>
            </a:r>
          </a:p>
          <a:p>
            <a:r>
              <a:rPr lang="en-US" dirty="0"/>
              <a:t>How do I book out inventory?</a:t>
            </a:r>
          </a:p>
          <a:p>
            <a:pPr lvl="1"/>
            <a:r>
              <a:rPr lang="en-US" dirty="0"/>
              <a:t>Go into the vehicle record and complete anything that is yellow</a:t>
            </a:r>
          </a:p>
          <a:p>
            <a:r>
              <a:rPr lang="en-US" dirty="0"/>
              <a:t>Why do I have to book my inventory out in ProMax?</a:t>
            </a:r>
          </a:p>
          <a:p>
            <a:pPr lvl="1"/>
            <a:r>
              <a:rPr lang="en-US" dirty="0"/>
              <a:t>Deal Searches</a:t>
            </a:r>
          </a:p>
          <a:p>
            <a:pPr lvl="1"/>
            <a:r>
              <a:rPr lang="en-US" dirty="0"/>
              <a:t>Deal Calculations</a:t>
            </a:r>
          </a:p>
          <a:p>
            <a:pPr lvl="1"/>
            <a:r>
              <a:rPr lang="en-US" dirty="0"/>
              <a:t>Feeds to your Website</a:t>
            </a:r>
          </a:p>
          <a:p>
            <a:pPr lvl="1"/>
            <a:r>
              <a:rPr lang="en-US" dirty="0"/>
              <a:t>Correct Book Values</a:t>
            </a:r>
          </a:p>
          <a:p>
            <a:pPr lvl="1"/>
            <a:endParaRPr lang="en-US" dirty="0"/>
          </a:p>
        </p:txBody>
      </p:sp>
      <p:sp>
        <p:nvSpPr>
          <p:cNvPr id="4" name="Text Placeholder 3">
            <a:extLst>
              <a:ext uri="{FF2B5EF4-FFF2-40B4-BE49-F238E27FC236}">
                <a16:creationId xmlns:a16="http://schemas.microsoft.com/office/drawing/2014/main" id="{B36E1D23-0FAA-4AF5-8ABF-3B849B5C5068}"/>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036785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3978-827C-43F2-8A93-E3A9CA73CBBF}"/>
              </a:ext>
            </a:extLst>
          </p:cNvPr>
          <p:cNvSpPr>
            <a:spLocks noGrp="1"/>
          </p:cNvSpPr>
          <p:nvPr>
            <p:ph type="title"/>
          </p:nvPr>
        </p:nvSpPr>
        <p:spPr/>
        <p:txBody>
          <a:bodyPr/>
          <a:lstStyle/>
          <a:p>
            <a:r>
              <a:rPr lang="en-US" dirty="0"/>
              <a:t>Booking Out Inventory</a:t>
            </a:r>
          </a:p>
        </p:txBody>
      </p:sp>
      <p:pic>
        <p:nvPicPr>
          <p:cNvPr id="6" name="Content Placeholder 5">
            <a:extLst>
              <a:ext uri="{FF2B5EF4-FFF2-40B4-BE49-F238E27FC236}">
                <a16:creationId xmlns:a16="http://schemas.microsoft.com/office/drawing/2014/main" id="{A81B8635-389D-47D4-97BB-95427F28EB6E}"/>
              </a:ext>
            </a:extLst>
          </p:cNvPr>
          <p:cNvPicPr>
            <a:picLocks noGrp="1" noChangeAspect="1"/>
          </p:cNvPicPr>
          <p:nvPr>
            <p:ph idx="1"/>
          </p:nvPr>
        </p:nvPicPr>
        <p:blipFill>
          <a:blip r:embed="rId2"/>
          <a:stretch>
            <a:fillRect/>
          </a:stretch>
        </p:blipFill>
        <p:spPr>
          <a:xfrm>
            <a:off x="3867150" y="1519675"/>
            <a:ext cx="7315200" cy="3818650"/>
          </a:xfrm>
        </p:spPr>
      </p:pic>
      <p:sp>
        <p:nvSpPr>
          <p:cNvPr id="4" name="Text Placeholder 3">
            <a:extLst>
              <a:ext uri="{FF2B5EF4-FFF2-40B4-BE49-F238E27FC236}">
                <a16:creationId xmlns:a16="http://schemas.microsoft.com/office/drawing/2014/main" id="{1D7C03CE-9519-4EB9-AD96-71731FC61AA3}"/>
              </a:ext>
            </a:extLst>
          </p:cNvPr>
          <p:cNvSpPr>
            <a:spLocks noGrp="1"/>
          </p:cNvSpPr>
          <p:nvPr>
            <p:ph type="body" sz="half" idx="2"/>
          </p:nvPr>
        </p:nvSpPr>
        <p:spPr/>
        <p:txBody>
          <a:bodyPr/>
          <a:lstStyle/>
          <a:p>
            <a:r>
              <a:rPr lang="en-US" dirty="0" err="1"/>
              <a:t>Unbooked</a:t>
            </a:r>
            <a:r>
              <a:rPr lang="en-US" dirty="0"/>
              <a:t> Inventory Report</a:t>
            </a:r>
          </a:p>
          <a:p>
            <a:r>
              <a:rPr lang="en-US" dirty="0"/>
              <a:t>Inventory &gt; </a:t>
            </a:r>
            <a:r>
              <a:rPr lang="en-US" dirty="0" err="1"/>
              <a:t>Unbooked</a:t>
            </a:r>
            <a:r>
              <a:rPr lang="en-US" dirty="0"/>
              <a:t> Inventory</a:t>
            </a:r>
          </a:p>
          <a:p>
            <a:r>
              <a:rPr lang="en-US" dirty="0"/>
              <a:t>The Description Column will tell you what is missing</a:t>
            </a:r>
          </a:p>
        </p:txBody>
      </p:sp>
    </p:spTree>
    <p:extLst>
      <p:ext uri="{BB962C8B-B14F-4D97-AF65-F5344CB8AC3E}">
        <p14:creationId xmlns:p14="http://schemas.microsoft.com/office/powerpoint/2010/main" val="275180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9F96-0C65-44F4-A522-4C387EEEAE5E}"/>
              </a:ext>
            </a:extLst>
          </p:cNvPr>
          <p:cNvSpPr>
            <a:spLocks noGrp="1"/>
          </p:cNvSpPr>
          <p:nvPr>
            <p:ph type="title"/>
          </p:nvPr>
        </p:nvSpPr>
        <p:spPr/>
        <p:txBody>
          <a:bodyPr/>
          <a:lstStyle/>
          <a:p>
            <a:r>
              <a:rPr lang="en-US" dirty="0"/>
              <a:t>Booking Out Inventory</a:t>
            </a:r>
          </a:p>
        </p:txBody>
      </p:sp>
      <p:pic>
        <p:nvPicPr>
          <p:cNvPr id="6" name="Content Placeholder 5">
            <a:extLst>
              <a:ext uri="{FF2B5EF4-FFF2-40B4-BE49-F238E27FC236}">
                <a16:creationId xmlns:a16="http://schemas.microsoft.com/office/drawing/2014/main" id="{D6463E7D-CB22-40EF-8B4C-EC9E6A03CE85}"/>
              </a:ext>
            </a:extLst>
          </p:cNvPr>
          <p:cNvPicPr>
            <a:picLocks noGrp="1" noChangeAspect="1"/>
          </p:cNvPicPr>
          <p:nvPr>
            <p:ph idx="1"/>
          </p:nvPr>
        </p:nvPicPr>
        <p:blipFill>
          <a:blip r:embed="rId2"/>
          <a:stretch>
            <a:fillRect/>
          </a:stretch>
        </p:blipFill>
        <p:spPr>
          <a:xfrm>
            <a:off x="3867150" y="1509955"/>
            <a:ext cx="7315200" cy="3838091"/>
          </a:xfrm>
        </p:spPr>
      </p:pic>
      <p:sp>
        <p:nvSpPr>
          <p:cNvPr id="4" name="Text Placeholder 3">
            <a:extLst>
              <a:ext uri="{FF2B5EF4-FFF2-40B4-BE49-F238E27FC236}">
                <a16:creationId xmlns:a16="http://schemas.microsoft.com/office/drawing/2014/main" id="{7F9D71D6-7C8D-4F3A-8D5A-8F0788E0C650}"/>
              </a:ext>
            </a:extLst>
          </p:cNvPr>
          <p:cNvSpPr>
            <a:spLocks noGrp="1"/>
          </p:cNvSpPr>
          <p:nvPr>
            <p:ph type="body" sz="half" idx="2"/>
          </p:nvPr>
        </p:nvSpPr>
        <p:spPr/>
        <p:txBody>
          <a:bodyPr/>
          <a:lstStyle/>
          <a:p>
            <a:r>
              <a:rPr lang="en-US" dirty="0"/>
              <a:t>Inventory Record</a:t>
            </a:r>
          </a:p>
          <a:p>
            <a:r>
              <a:rPr lang="en-US" dirty="0"/>
              <a:t>Complete anything that is highlighted in yellow</a:t>
            </a:r>
          </a:p>
          <a:p>
            <a:r>
              <a:rPr lang="en-US" dirty="0"/>
              <a:t>A style will need to be selected before the equipment list </a:t>
            </a:r>
            <a:r>
              <a:rPr lang="en-US"/>
              <a:t>will show</a:t>
            </a:r>
            <a:endParaRPr lang="en-US" dirty="0"/>
          </a:p>
        </p:txBody>
      </p:sp>
    </p:spTree>
    <p:extLst>
      <p:ext uri="{BB962C8B-B14F-4D97-AF65-F5344CB8AC3E}">
        <p14:creationId xmlns:p14="http://schemas.microsoft.com/office/powerpoint/2010/main" val="337686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4E9B-593A-4816-8F1E-84145716E14F}"/>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dirty="0">
                <a:solidFill>
                  <a:schemeClr val="tx2"/>
                </a:solidFill>
              </a:rPr>
              <a:t>Deal Searches</a:t>
            </a:r>
            <a:endParaRPr lang="en-US" sz="5900" kern="1200" spc="-100" baseline="0" dirty="0">
              <a:solidFill>
                <a:schemeClr val="tx2"/>
              </a:solidFill>
              <a:latin typeface="+mj-lt"/>
              <a:ea typeface="+mj-ea"/>
              <a:cs typeface="+mj-cs"/>
            </a:endParaRPr>
          </a:p>
        </p:txBody>
      </p:sp>
      <p:sp>
        <p:nvSpPr>
          <p:cNvPr id="3" name="Text Placeholder 2">
            <a:extLst>
              <a:ext uri="{FF2B5EF4-FFF2-40B4-BE49-F238E27FC236}">
                <a16:creationId xmlns:a16="http://schemas.microsoft.com/office/drawing/2014/main" id="{7FBB787E-F7DF-4042-A2A8-7FA32345F65D}"/>
              </a:ext>
            </a:extLst>
          </p:cNvPr>
          <p:cNvSpPr>
            <a:spLocks noGrp="1"/>
          </p:cNvSpPr>
          <p:nvPr>
            <p:ph type="body" idx="1"/>
          </p:nvPr>
        </p:nvSpPr>
        <p:spPr>
          <a:xfrm>
            <a:off x="4084397" y="4670246"/>
            <a:ext cx="6714232" cy="914400"/>
          </a:xfrm>
        </p:spPr>
        <p:txBody>
          <a:bodyPr vert="horz" lIns="91440" tIns="45720" rIns="91440" bIns="45720" rtlCol="0" anchor="t">
            <a:normAutofit/>
          </a:bodyPr>
          <a:lstStyle/>
          <a:p>
            <a:r>
              <a:rPr lang="en-US" sz="2200" kern="1200" cap="none" spc="0" baseline="0" dirty="0">
                <a:solidFill>
                  <a:schemeClr val="accent1"/>
                </a:solidFill>
                <a:latin typeface="+mn-lt"/>
                <a:ea typeface="+mn-ea"/>
                <a:cs typeface="+mn-cs"/>
              </a:rPr>
              <a:t>Let ProMax find the best deals for you!</a:t>
            </a:r>
          </a:p>
        </p:txBody>
      </p:sp>
    </p:spTree>
    <p:extLst>
      <p:ext uri="{BB962C8B-B14F-4D97-AF65-F5344CB8AC3E}">
        <p14:creationId xmlns:p14="http://schemas.microsoft.com/office/powerpoint/2010/main" val="3656736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4B35-4222-4252-85A4-D1A033A0E52F}"/>
              </a:ext>
            </a:extLst>
          </p:cNvPr>
          <p:cNvSpPr>
            <a:spLocks noGrp="1"/>
          </p:cNvSpPr>
          <p:nvPr>
            <p:ph type="title"/>
          </p:nvPr>
        </p:nvSpPr>
        <p:spPr/>
        <p:txBody>
          <a:bodyPr/>
          <a:lstStyle/>
          <a:p>
            <a:r>
              <a:rPr lang="en-US" dirty="0"/>
              <a:t>Deal Searches</a:t>
            </a:r>
          </a:p>
        </p:txBody>
      </p:sp>
      <p:sp>
        <p:nvSpPr>
          <p:cNvPr id="3" name="Content Placeholder 2">
            <a:extLst>
              <a:ext uri="{FF2B5EF4-FFF2-40B4-BE49-F238E27FC236}">
                <a16:creationId xmlns:a16="http://schemas.microsoft.com/office/drawing/2014/main" id="{3888EF80-899E-4414-808C-F83EE8808ECC}"/>
              </a:ext>
            </a:extLst>
          </p:cNvPr>
          <p:cNvSpPr>
            <a:spLocks noGrp="1"/>
          </p:cNvSpPr>
          <p:nvPr>
            <p:ph idx="1"/>
          </p:nvPr>
        </p:nvSpPr>
        <p:spPr>
          <a:xfrm>
            <a:off x="3784022" y="334856"/>
            <a:ext cx="7457226" cy="2151357"/>
          </a:xfrm>
        </p:spPr>
        <p:txBody>
          <a:bodyPr>
            <a:normAutofit fontScale="85000" lnSpcReduction="20000"/>
          </a:bodyPr>
          <a:lstStyle/>
          <a:p>
            <a:r>
              <a:rPr lang="en-US" dirty="0"/>
              <a:t>Retail/Lease Search</a:t>
            </a:r>
          </a:p>
          <a:p>
            <a:pPr lvl="1"/>
            <a:r>
              <a:rPr lang="en-US" dirty="0"/>
              <a:t>Customer’s Name &gt; Retail/Lease Search</a:t>
            </a:r>
          </a:p>
          <a:p>
            <a:pPr lvl="1"/>
            <a:r>
              <a:rPr lang="en-US" dirty="0"/>
              <a:t>Enter in the info for what the customer is looking for</a:t>
            </a:r>
          </a:p>
          <a:p>
            <a:pPr lvl="1"/>
            <a:r>
              <a:rPr lang="en-US" dirty="0"/>
              <a:t>Choose what lenders you want to use</a:t>
            </a:r>
          </a:p>
          <a:p>
            <a:pPr lvl="1"/>
            <a:r>
              <a:rPr lang="en-US" dirty="0"/>
              <a:t>Calculate Deals</a:t>
            </a:r>
          </a:p>
          <a:p>
            <a:pPr lvl="1"/>
            <a:r>
              <a:rPr lang="en-US" dirty="0"/>
              <a:t>Sort by profit or days in stock </a:t>
            </a:r>
          </a:p>
          <a:p>
            <a:pPr lvl="1"/>
            <a:r>
              <a:rPr lang="en-US" dirty="0"/>
              <a:t>Remove the profit info in order to show the customer the options or print to give to a list of vehicles for the </a:t>
            </a:r>
            <a:r>
              <a:rPr lang="en-US" dirty="0" err="1"/>
              <a:t>salesrep</a:t>
            </a:r>
            <a:r>
              <a:rPr lang="en-US" dirty="0"/>
              <a:t> to show</a:t>
            </a:r>
          </a:p>
          <a:p>
            <a:pPr lvl="1"/>
            <a:r>
              <a:rPr lang="en-US" dirty="0"/>
              <a:t>Click on the payment to see the deal screen</a:t>
            </a:r>
          </a:p>
        </p:txBody>
      </p:sp>
      <p:sp>
        <p:nvSpPr>
          <p:cNvPr id="4" name="Text Placeholder 3">
            <a:extLst>
              <a:ext uri="{FF2B5EF4-FFF2-40B4-BE49-F238E27FC236}">
                <a16:creationId xmlns:a16="http://schemas.microsoft.com/office/drawing/2014/main" id="{C7B1FE5B-1123-4C2D-9312-EE9D4B9436D8}"/>
              </a:ext>
            </a:extLst>
          </p:cNvPr>
          <p:cNvSpPr>
            <a:spLocks noGrp="1"/>
          </p:cNvSpPr>
          <p:nvPr>
            <p:ph type="body" sz="half" idx="2"/>
          </p:nvPr>
        </p:nvSpPr>
        <p:spPr/>
        <p:txBody>
          <a:bodyPr/>
          <a:lstStyle/>
          <a:p>
            <a:r>
              <a:rPr lang="en-US" dirty="0"/>
              <a:t>Let ProMax do the work for you on choosing the best deals to show your customers. </a:t>
            </a:r>
          </a:p>
        </p:txBody>
      </p:sp>
      <p:pic>
        <p:nvPicPr>
          <p:cNvPr id="6" name="Picture 5">
            <a:extLst>
              <a:ext uri="{FF2B5EF4-FFF2-40B4-BE49-F238E27FC236}">
                <a16:creationId xmlns:a16="http://schemas.microsoft.com/office/drawing/2014/main" id="{980DADD9-87AF-4751-93CD-6A2E94FE5055}"/>
              </a:ext>
            </a:extLst>
          </p:cNvPr>
          <p:cNvPicPr>
            <a:picLocks noChangeAspect="1"/>
          </p:cNvPicPr>
          <p:nvPr/>
        </p:nvPicPr>
        <p:blipFill>
          <a:blip r:embed="rId2"/>
          <a:stretch>
            <a:fillRect/>
          </a:stretch>
        </p:blipFill>
        <p:spPr>
          <a:xfrm>
            <a:off x="3967991" y="2622961"/>
            <a:ext cx="6445541" cy="3497654"/>
          </a:xfrm>
          <a:prstGeom prst="rect">
            <a:avLst/>
          </a:prstGeom>
        </p:spPr>
      </p:pic>
    </p:spTree>
    <p:extLst>
      <p:ext uri="{BB962C8B-B14F-4D97-AF65-F5344CB8AC3E}">
        <p14:creationId xmlns:p14="http://schemas.microsoft.com/office/powerpoint/2010/main" val="259477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AF794-14B6-4ACC-89AC-AB904457A9C7}"/>
              </a:ext>
            </a:extLst>
          </p:cNvPr>
          <p:cNvSpPr>
            <a:spLocks noGrp="1"/>
          </p:cNvSpPr>
          <p:nvPr>
            <p:ph type="title"/>
          </p:nvPr>
        </p:nvSpPr>
        <p:spPr/>
        <p:txBody>
          <a:bodyPr/>
          <a:lstStyle/>
          <a:p>
            <a:r>
              <a:rPr lang="en-US" dirty="0"/>
              <a:t>Deal Searches</a:t>
            </a:r>
          </a:p>
        </p:txBody>
      </p:sp>
      <p:sp>
        <p:nvSpPr>
          <p:cNvPr id="3" name="Content Placeholder 2">
            <a:extLst>
              <a:ext uri="{FF2B5EF4-FFF2-40B4-BE49-F238E27FC236}">
                <a16:creationId xmlns:a16="http://schemas.microsoft.com/office/drawing/2014/main" id="{A4AD0E9B-7139-43D9-8C3D-F246D7BC4F7D}"/>
              </a:ext>
            </a:extLst>
          </p:cNvPr>
          <p:cNvSpPr>
            <a:spLocks noGrp="1"/>
          </p:cNvSpPr>
          <p:nvPr>
            <p:ph idx="1"/>
          </p:nvPr>
        </p:nvSpPr>
        <p:spPr>
          <a:xfrm>
            <a:off x="3809189" y="407286"/>
            <a:ext cx="7315200" cy="2470138"/>
          </a:xfrm>
        </p:spPr>
        <p:txBody>
          <a:bodyPr>
            <a:normAutofit fontScale="92500" lnSpcReduction="20000"/>
          </a:bodyPr>
          <a:lstStyle/>
          <a:p>
            <a:r>
              <a:rPr lang="en-US" dirty="0" err="1"/>
              <a:t>SubPrime</a:t>
            </a:r>
            <a:r>
              <a:rPr lang="en-US" dirty="0"/>
              <a:t> Search</a:t>
            </a:r>
          </a:p>
          <a:p>
            <a:pPr lvl="1"/>
            <a:r>
              <a:rPr lang="en-US" dirty="0"/>
              <a:t>Customer’s Name &gt; </a:t>
            </a:r>
            <a:r>
              <a:rPr lang="en-US" dirty="0" err="1"/>
              <a:t>SubPrime</a:t>
            </a:r>
            <a:r>
              <a:rPr lang="en-US" dirty="0"/>
              <a:t> Search</a:t>
            </a:r>
          </a:p>
          <a:p>
            <a:pPr lvl="1"/>
            <a:r>
              <a:rPr lang="en-US" dirty="0"/>
              <a:t>Fill out the data for what the customer is looking for</a:t>
            </a:r>
          </a:p>
          <a:p>
            <a:pPr lvl="1"/>
            <a:r>
              <a:rPr lang="en-US" dirty="0"/>
              <a:t>Choose your lenders</a:t>
            </a:r>
          </a:p>
          <a:p>
            <a:pPr lvl="1"/>
            <a:r>
              <a:rPr lang="en-US" dirty="0"/>
              <a:t>Calculate Deals</a:t>
            </a:r>
          </a:p>
          <a:p>
            <a:pPr lvl="1"/>
            <a:r>
              <a:rPr lang="en-US" dirty="0"/>
              <a:t>Sort on Profit or Days in Stock</a:t>
            </a:r>
          </a:p>
          <a:p>
            <a:pPr lvl="1"/>
            <a:r>
              <a:rPr lang="en-US" dirty="0"/>
              <a:t>Remove the profit info in order to show the customer the options or print to give to a list of vehicles for the </a:t>
            </a:r>
            <a:r>
              <a:rPr lang="en-US" dirty="0" err="1"/>
              <a:t>salesrep</a:t>
            </a:r>
            <a:r>
              <a:rPr lang="en-US" dirty="0"/>
              <a:t> to show</a:t>
            </a:r>
          </a:p>
          <a:p>
            <a:pPr lvl="1"/>
            <a:r>
              <a:rPr lang="en-US" dirty="0"/>
              <a:t>Click on the Payment to see the deal</a:t>
            </a:r>
          </a:p>
        </p:txBody>
      </p:sp>
      <p:sp>
        <p:nvSpPr>
          <p:cNvPr id="4" name="Text Placeholder 3">
            <a:extLst>
              <a:ext uri="{FF2B5EF4-FFF2-40B4-BE49-F238E27FC236}">
                <a16:creationId xmlns:a16="http://schemas.microsoft.com/office/drawing/2014/main" id="{0C8FE7C4-376E-44F7-86A3-DC5A21C66815}"/>
              </a:ext>
            </a:extLst>
          </p:cNvPr>
          <p:cNvSpPr>
            <a:spLocks noGrp="1"/>
          </p:cNvSpPr>
          <p:nvPr>
            <p:ph type="body" sz="half" idx="2"/>
          </p:nvPr>
        </p:nvSpPr>
        <p:spPr/>
        <p:txBody>
          <a:bodyPr/>
          <a:lstStyle/>
          <a:p>
            <a:r>
              <a:rPr lang="en-US" dirty="0"/>
              <a:t>Let ProMax do the work for you on choosing the best deals to show to your customers.</a:t>
            </a:r>
          </a:p>
        </p:txBody>
      </p:sp>
      <p:pic>
        <p:nvPicPr>
          <p:cNvPr id="6" name="Picture 5">
            <a:extLst>
              <a:ext uri="{FF2B5EF4-FFF2-40B4-BE49-F238E27FC236}">
                <a16:creationId xmlns:a16="http://schemas.microsoft.com/office/drawing/2014/main" id="{411CF038-56A1-40E7-9629-6BD9357D70E6}"/>
              </a:ext>
            </a:extLst>
          </p:cNvPr>
          <p:cNvPicPr>
            <a:picLocks noChangeAspect="1"/>
          </p:cNvPicPr>
          <p:nvPr/>
        </p:nvPicPr>
        <p:blipFill>
          <a:blip r:embed="rId2"/>
          <a:stretch>
            <a:fillRect/>
          </a:stretch>
        </p:blipFill>
        <p:spPr>
          <a:xfrm>
            <a:off x="3961003" y="2972829"/>
            <a:ext cx="6729368" cy="3364684"/>
          </a:xfrm>
          <a:prstGeom prst="rect">
            <a:avLst/>
          </a:prstGeom>
        </p:spPr>
      </p:pic>
    </p:spTree>
    <p:extLst>
      <p:ext uri="{BB962C8B-B14F-4D97-AF65-F5344CB8AC3E}">
        <p14:creationId xmlns:p14="http://schemas.microsoft.com/office/powerpoint/2010/main" val="408140212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695</TotalTime>
  <Words>619</Words>
  <Application>Microsoft Office PowerPoint</Application>
  <PresentationFormat>Widescreen</PresentationFormat>
  <Paragraphs>79</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Corbel</vt:lpstr>
      <vt:lpstr>Wingdings 2</vt:lpstr>
      <vt:lpstr>Frame</vt:lpstr>
      <vt:lpstr>PowerPoint Presentation</vt:lpstr>
      <vt:lpstr>Agenda</vt:lpstr>
      <vt:lpstr>Booking Out Inventory</vt:lpstr>
      <vt:lpstr>Booking Out Inventory</vt:lpstr>
      <vt:lpstr>Booking Out Inventory</vt:lpstr>
      <vt:lpstr>Booking Out Inventory</vt:lpstr>
      <vt:lpstr>Deal Searches</vt:lpstr>
      <vt:lpstr>Deal Searches</vt:lpstr>
      <vt:lpstr>Deal Searches</vt:lpstr>
      <vt:lpstr>Cash Search</vt:lpstr>
      <vt:lpstr>Store Traffic Report</vt:lpstr>
      <vt:lpstr>Store Traffic Report</vt:lpstr>
      <vt:lpstr>Data Mining</vt:lpstr>
      <vt:lpstr>Data Mining Sold Customers</vt:lpstr>
      <vt:lpstr>Data Mining Unsold Customers</vt:lpstr>
      <vt:lpstr>Trade Alerts</vt:lpstr>
      <vt:lpstr>Trade Alerts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3</cp:revision>
  <dcterms:created xsi:type="dcterms:W3CDTF">2021-05-24T19:02:00Z</dcterms:created>
  <dcterms:modified xsi:type="dcterms:W3CDTF">2021-08-20T18:54:14Z</dcterms:modified>
</cp:coreProperties>
</file>